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m" ContentType="application/vnd.ms-excel.sheet.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83" r:id="rId6"/>
  </p:sldMasterIdLst>
  <p:notesMasterIdLst>
    <p:notesMasterId r:id="rId18"/>
  </p:notesMasterIdLst>
  <p:handoutMasterIdLst>
    <p:handoutMasterId r:id="rId19"/>
  </p:handoutMasterIdLst>
  <p:sldIdLst>
    <p:sldId id="280" r:id="rId7"/>
    <p:sldId id="544" r:id="rId8"/>
    <p:sldId id="545" r:id="rId9"/>
    <p:sldId id="547" r:id="rId10"/>
    <p:sldId id="548" r:id="rId11"/>
    <p:sldId id="549" r:id="rId12"/>
    <p:sldId id="540" r:id="rId13"/>
    <p:sldId id="541" r:id="rId14"/>
    <p:sldId id="542" r:id="rId15"/>
    <p:sldId id="546" r:id="rId16"/>
    <p:sldId id="404" r:id="rId17"/>
  </p:sldIdLst>
  <p:sldSz cx="12192000" cy="6858000"/>
  <p:notesSz cx="9296400" cy="70104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68478C"/>
    <a:srgbClr val="051C4C"/>
    <a:srgbClr val="FF9966"/>
    <a:srgbClr val="99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E11535-CEFF-EF5A-1988-07CE12566F92}" v="86" dt="2024-02-29T06:32:03.108"/>
    <p1510:client id="{5E71742F-7B59-D782-0889-E6423490C51A}" v="293" dt="2024-02-28T08:20:27.174"/>
    <p1510:client id="{6E5224A8-1779-2919-F15D-57B1D3E4A7B1}" v="57" dt="2024-02-27T09:52:47.153"/>
    <p1510:client id="{D637598C-3D85-3600-ADFE-CFFB6E22AA15}" v="409" dt="2024-02-27T12:52:04.260"/>
    <p1510:client id="{F3EC8A67-64ED-7AAC-CA21-C7E330DD8983}" v="64" dt="2024-02-28T08:24:08.6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Macro-Enabled_Worksheet.xlsm"/><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Macro-Enabled_Worksheet1.xlsm"/><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0-DC44-4B49-BBCD-6F749DB31531}"/>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1-DC44-4B49-BBCD-6F749DB31531}"/>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2-DC44-4B49-BBCD-6F749DB31531}"/>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3-DC44-4B49-BBCD-6F749DB31531}"/>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4-DC44-4B49-BBCD-6F749DB31531}"/>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5-DC44-4B49-BBCD-6F749DB31531}"/>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6-DC44-4B49-BBCD-6F749DB31531}"/>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7-DC44-4B49-BBCD-6F749DB31531}"/>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08-DC44-4B49-BBCD-6F749DB31531}"/>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09-DC44-4B49-BBCD-6F749DB31531}"/>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0A-DC44-4B49-BBCD-6F749DB31531}"/>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0B-DC44-4B49-BBCD-6F749DB31531}"/>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0C-DC44-4B49-BBCD-6F749DB31531}"/>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0D-DC44-4B49-BBCD-6F749DB31531}"/>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0E-DC44-4B49-BBCD-6F749DB31531}"/>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0F-DC44-4B49-BBCD-6F749DB31531}"/>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10-DC44-4B49-BBCD-6F749DB31531}"/>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11-DC44-4B49-BBCD-6F749DB31531}"/>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12-DC44-4B49-BBCD-6F749DB31531}"/>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13-DC44-4B49-BBCD-6F749DB31531}"/>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14-DC44-4B49-BBCD-6F749DB31531}"/>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15-DC44-4B49-BBCD-6F749DB31531}"/>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16-DC44-4B49-BBCD-6F749DB31531}"/>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17-DC44-4B49-BBCD-6F749DB31531}"/>
              </c:ext>
            </c:extLst>
          </c:dPt>
          <c:dLbls>
            <c:spPr>
              <a:noFill/>
              <a:ln w="2761">
                <a:noFill/>
              </a:ln>
            </c:spPr>
            <c:txPr>
              <a:bodyPr wrap="square" lIns="38100" tIns="19050" rIns="38100" bIns="19050" anchor="ctr">
                <a:spAutoFit/>
              </a:bodyPr>
              <a:lstStyle/>
              <a:p>
                <a:pPr>
                  <a:defRPr sz="144" b="1" i="0" u="none" strike="noStrike" baseline="0">
                    <a:solidFill>
                      <a:srgbClr val="CCFFFF"/>
                    </a:solidFill>
                    <a:latin typeface="Arial"/>
                    <a:ea typeface="Arial"/>
                    <a:cs typeface="Arial"/>
                  </a:defRPr>
                </a:pPr>
                <a:endParaRPr lang="lv-LV"/>
              </a:p>
            </c:txPr>
            <c:dLblPos val="bestFit"/>
            <c:showLegendKey val="1"/>
            <c:showVal val="0"/>
            <c:showCatName val="1"/>
            <c:showSerName val="0"/>
            <c:showPercent val="1"/>
            <c:showBubbleSize val="0"/>
            <c:showLeaderLines val="1"/>
            <c:leaderLines>
              <c:spPr>
                <a:ln w="1033"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18-DC44-4B49-BBCD-6F749DB31531}"/>
            </c:ext>
          </c:extLst>
        </c:ser>
        <c:dLbls>
          <c:showLegendKey val="0"/>
          <c:showVal val="0"/>
          <c:showCatName val="0"/>
          <c:showSerName val="0"/>
          <c:showPercent val="0"/>
          <c:showBubbleSize val="0"/>
          <c:showLeaderLines val="1"/>
        </c:dLbls>
      </c:pie3DChart>
      <c:spPr>
        <a:noFill/>
        <a:ln w="12178">
          <a:noFill/>
        </a:ln>
      </c:spPr>
    </c:plotArea>
    <c:plotVisOnly val="1"/>
    <c:dispBlanksAs val="gap"/>
    <c:showDLblsOverMax val="0"/>
  </c:chart>
  <c:spPr>
    <a:noFill/>
    <a:ln>
      <a:noFill/>
    </a:ln>
  </c:spPr>
  <c:txPr>
    <a:bodyPr/>
    <a:lstStyle/>
    <a:p>
      <a:pPr>
        <a:defRPr sz="110" b="0" i="0" u="none" strike="noStrike" baseline="0">
          <a:solidFill>
            <a:srgbClr val="003366"/>
          </a:solidFill>
          <a:latin typeface="Arial"/>
          <a:ea typeface="Arial"/>
          <a:cs typeface="Arial"/>
        </a:defRPr>
      </a:pPr>
      <a:endParaRPr lang="lv-LV"/>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w="2750">
                <a:noFill/>
              </a:ln>
            </c:spPr>
            <c:extLst>
              <c:ext xmlns:c16="http://schemas.microsoft.com/office/drawing/2014/chart" uri="{C3380CC4-5D6E-409C-BE32-E72D297353CC}">
                <c16:uniqueId val="{00000000-2DAF-3D4F-B812-5F609674362E}"/>
              </c:ext>
            </c:extLst>
          </c:dPt>
          <c:dPt>
            <c:idx val="1"/>
            <c:invertIfNegative val="0"/>
            <c:bubble3D val="0"/>
            <c:spPr>
              <a:solidFill>
                <a:srgbClr val="00AE9D"/>
              </a:solidFill>
              <a:ln w="2750">
                <a:noFill/>
              </a:ln>
            </c:spPr>
            <c:extLst>
              <c:ext xmlns:c16="http://schemas.microsoft.com/office/drawing/2014/chart" uri="{C3380CC4-5D6E-409C-BE32-E72D297353CC}">
                <c16:uniqueId val="{00000001-2DAF-3D4F-B812-5F609674362E}"/>
              </c:ext>
            </c:extLst>
          </c:dPt>
          <c:dPt>
            <c:idx val="2"/>
            <c:invertIfNegative val="0"/>
            <c:bubble3D val="0"/>
            <c:spPr>
              <a:solidFill>
                <a:srgbClr val="008E7A"/>
              </a:solidFill>
              <a:ln w="2750">
                <a:noFill/>
              </a:ln>
            </c:spPr>
            <c:extLst>
              <c:ext xmlns:c16="http://schemas.microsoft.com/office/drawing/2014/chart" uri="{C3380CC4-5D6E-409C-BE32-E72D297353CC}">
                <c16:uniqueId val="{00000002-2DAF-3D4F-B812-5F609674362E}"/>
              </c:ext>
            </c:extLst>
          </c:dPt>
          <c:dPt>
            <c:idx val="3"/>
            <c:invertIfNegative val="0"/>
            <c:bubble3D val="0"/>
            <c:spPr>
              <a:solidFill>
                <a:srgbClr val="006762"/>
              </a:solidFill>
              <a:ln w="2750">
                <a:noFill/>
              </a:ln>
            </c:spPr>
            <c:extLst>
              <c:ext xmlns:c16="http://schemas.microsoft.com/office/drawing/2014/chart" uri="{C3380CC4-5D6E-409C-BE32-E72D297353CC}">
                <c16:uniqueId val="{00000003-2DAF-3D4F-B812-5F609674362E}"/>
              </c:ext>
            </c:extLst>
          </c:dPt>
          <c:dPt>
            <c:idx val="4"/>
            <c:invertIfNegative val="0"/>
            <c:bubble3D val="0"/>
            <c:spPr>
              <a:solidFill>
                <a:srgbClr val="FFCC4E"/>
              </a:solidFill>
              <a:ln w="2750">
                <a:noFill/>
              </a:ln>
            </c:spPr>
            <c:extLst>
              <c:ext xmlns:c16="http://schemas.microsoft.com/office/drawing/2014/chart" uri="{C3380CC4-5D6E-409C-BE32-E72D297353CC}">
                <c16:uniqueId val="{00000004-2DAF-3D4F-B812-5F609674362E}"/>
              </c:ext>
            </c:extLst>
          </c:dPt>
          <c:dPt>
            <c:idx val="5"/>
            <c:invertIfNegative val="0"/>
            <c:bubble3D val="0"/>
            <c:spPr>
              <a:solidFill>
                <a:srgbClr val="FBAB18"/>
              </a:solidFill>
              <a:ln w="2750">
                <a:noFill/>
              </a:ln>
            </c:spPr>
            <c:extLst>
              <c:ext xmlns:c16="http://schemas.microsoft.com/office/drawing/2014/chart" uri="{C3380CC4-5D6E-409C-BE32-E72D297353CC}">
                <c16:uniqueId val="{00000005-2DAF-3D4F-B812-5F609674362E}"/>
              </c:ext>
            </c:extLst>
          </c:dPt>
          <c:dPt>
            <c:idx val="6"/>
            <c:invertIfNegative val="0"/>
            <c:bubble3D val="0"/>
            <c:spPr>
              <a:solidFill>
                <a:srgbClr val="F47920"/>
              </a:solidFill>
              <a:ln w="2750">
                <a:noFill/>
              </a:ln>
            </c:spPr>
            <c:extLst>
              <c:ext xmlns:c16="http://schemas.microsoft.com/office/drawing/2014/chart" uri="{C3380CC4-5D6E-409C-BE32-E72D297353CC}">
                <c16:uniqueId val="{00000006-2DAF-3D4F-B812-5F609674362E}"/>
              </c:ext>
            </c:extLst>
          </c:dPt>
          <c:dPt>
            <c:idx val="7"/>
            <c:invertIfNegative val="0"/>
            <c:bubble3D val="0"/>
            <c:spPr>
              <a:solidFill>
                <a:srgbClr val="A75534"/>
              </a:solidFill>
              <a:ln w="2750">
                <a:noFill/>
              </a:ln>
            </c:spPr>
            <c:extLst>
              <c:ext xmlns:c16="http://schemas.microsoft.com/office/drawing/2014/chart" uri="{C3380CC4-5D6E-409C-BE32-E72D297353CC}">
                <c16:uniqueId val="{00000007-2DAF-3D4F-B812-5F609674362E}"/>
              </c:ext>
            </c:extLst>
          </c:dPt>
          <c:dPt>
            <c:idx val="8"/>
            <c:invertIfNegative val="0"/>
            <c:bubble3D val="0"/>
            <c:spPr>
              <a:solidFill>
                <a:srgbClr val="F1666A"/>
              </a:solidFill>
              <a:ln w="2750">
                <a:noFill/>
              </a:ln>
            </c:spPr>
            <c:extLst>
              <c:ext xmlns:c16="http://schemas.microsoft.com/office/drawing/2014/chart" uri="{C3380CC4-5D6E-409C-BE32-E72D297353CC}">
                <c16:uniqueId val="{00000008-2DAF-3D4F-B812-5F609674362E}"/>
              </c:ext>
            </c:extLst>
          </c:dPt>
          <c:dPt>
            <c:idx val="9"/>
            <c:invertIfNegative val="0"/>
            <c:bubble3D val="0"/>
            <c:spPr>
              <a:solidFill>
                <a:srgbClr val="ED1B2F"/>
              </a:solidFill>
              <a:ln w="2750">
                <a:noFill/>
              </a:ln>
            </c:spPr>
            <c:extLst>
              <c:ext xmlns:c16="http://schemas.microsoft.com/office/drawing/2014/chart" uri="{C3380CC4-5D6E-409C-BE32-E72D297353CC}">
                <c16:uniqueId val="{00000009-2DAF-3D4F-B812-5F609674362E}"/>
              </c:ext>
            </c:extLst>
          </c:dPt>
          <c:dPt>
            <c:idx val="10"/>
            <c:invertIfNegative val="0"/>
            <c:bubble3D val="0"/>
            <c:spPr>
              <a:solidFill>
                <a:srgbClr val="CF1D39"/>
              </a:solidFill>
              <a:ln w="2750">
                <a:noFill/>
              </a:ln>
            </c:spPr>
            <c:extLst>
              <c:ext xmlns:c16="http://schemas.microsoft.com/office/drawing/2014/chart" uri="{C3380CC4-5D6E-409C-BE32-E72D297353CC}">
                <c16:uniqueId val="{0000000A-2DAF-3D4F-B812-5F609674362E}"/>
              </c:ext>
            </c:extLst>
          </c:dPt>
          <c:dPt>
            <c:idx val="11"/>
            <c:invertIfNegative val="0"/>
            <c:bubble3D val="0"/>
            <c:spPr>
              <a:solidFill>
                <a:srgbClr val="960136"/>
              </a:solidFill>
              <a:ln w="2750">
                <a:noFill/>
              </a:ln>
            </c:spPr>
            <c:extLst>
              <c:ext xmlns:c16="http://schemas.microsoft.com/office/drawing/2014/chart" uri="{C3380CC4-5D6E-409C-BE32-E72D297353CC}">
                <c16:uniqueId val="{0000000B-2DAF-3D4F-B812-5F609674362E}"/>
              </c:ext>
            </c:extLst>
          </c:dPt>
          <c:dPt>
            <c:idx val="12"/>
            <c:invertIfNegative val="0"/>
            <c:bubble3D val="0"/>
            <c:spPr>
              <a:solidFill>
                <a:srgbClr val="6DCFF6"/>
              </a:solidFill>
              <a:ln w="2750">
                <a:noFill/>
              </a:ln>
            </c:spPr>
            <c:extLst>
              <c:ext xmlns:c16="http://schemas.microsoft.com/office/drawing/2014/chart" uri="{C3380CC4-5D6E-409C-BE32-E72D297353CC}">
                <c16:uniqueId val="{0000000C-2DAF-3D4F-B812-5F609674362E}"/>
              </c:ext>
            </c:extLst>
          </c:dPt>
          <c:dPt>
            <c:idx val="13"/>
            <c:invertIfNegative val="0"/>
            <c:bubble3D val="0"/>
            <c:spPr>
              <a:solidFill>
                <a:srgbClr val="009BDB"/>
              </a:solidFill>
              <a:ln w="2750">
                <a:noFill/>
              </a:ln>
            </c:spPr>
            <c:extLst>
              <c:ext xmlns:c16="http://schemas.microsoft.com/office/drawing/2014/chart" uri="{C3380CC4-5D6E-409C-BE32-E72D297353CC}">
                <c16:uniqueId val="{0000000D-2DAF-3D4F-B812-5F609674362E}"/>
              </c:ext>
            </c:extLst>
          </c:dPt>
          <c:dPt>
            <c:idx val="14"/>
            <c:invertIfNegative val="0"/>
            <c:bubble3D val="0"/>
            <c:spPr>
              <a:solidFill>
                <a:srgbClr val="00619E"/>
              </a:solidFill>
              <a:ln w="2750">
                <a:noFill/>
              </a:ln>
            </c:spPr>
            <c:extLst>
              <c:ext xmlns:c16="http://schemas.microsoft.com/office/drawing/2014/chart" uri="{C3380CC4-5D6E-409C-BE32-E72D297353CC}">
                <c16:uniqueId val="{0000000E-2DAF-3D4F-B812-5F609674362E}"/>
              </c:ext>
            </c:extLst>
          </c:dPt>
          <c:dPt>
            <c:idx val="15"/>
            <c:invertIfNegative val="0"/>
            <c:bubble3D val="0"/>
            <c:spPr>
              <a:solidFill>
                <a:srgbClr val="1E3378"/>
              </a:solidFill>
              <a:ln w="2750">
                <a:noFill/>
              </a:ln>
            </c:spPr>
            <c:extLst>
              <c:ext xmlns:c16="http://schemas.microsoft.com/office/drawing/2014/chart" uri="{C3380CC4-5D6E-409C-BE32-E72D297353CC}">
                <c16:uniqueId val="{0000000F-2DAF-3D4F-B812-5F609674362E}"/>
              </c:ext>
            </c:extLst>
          </c:dPt>
          <c:dPt>
            <c:idx val="16"/>
            <c:invertIfNegative val="0"/>
            <c:bubble3D val="0"/>
            <c:spPr>
              <a:solidFill>
                <a:srgbClr val="76C8AE"/>
              </a:solidFill>
              <a:ln w="2750">
                <a:noFill/>
              </a:ln>
            </c:spPr>
            <c:extLst>
              <c:ext xmlns:c16="http://schemas.microsoft.com/office/drawing/2014/chart" uri="{C3380CC4-5D6E-409C-BE32-E72D297353CC}">
                <c16:uniqueId val="{00000010-2DAF-3D4F-B812-5F609674362E}"/>
              </c:ext>
            </c:extLst>
          </c:dPt>
          <c:dPt>
            <c:idx val="17"/>
            <c:invertIfNegative val="0"/>
            <c:bubble3D val="0"/>
            <c:spPr>
              <a:solidFill>
                <a:srgbClr val="00AE9D"/>
              </a:solidFill>
              <a:ln w="2750">
                <a:noFill/>
              </a:ln>
            </c:spPr>
            <c:extLst>
              <c:ext xmlns:c16="http://schemas.microsoft.com/office/drawing/2014/chart" uri="{C3380CC4-5D6E-409C-BE32-E72D297353CC}">
                <c16:uniqueId val="{00000011-2DAF-3D4F-B812-5F609674362E}"/>
              </c:ext>
            </c:extLst>
          </c:dPt>
          <c:dPt>
            <c:idx val="18"/>
            <c:invertIfNegative val="0"/>
            <c:bubble3D val="0"/>
            <c:spPr>
              <a:solidFill>
                <a:srgbClr val="008E7A"/>
              </a:solidFill>
              <a:ln w="2750">
                <a:noFill/>
              </a:ln>
            </c:spPr>
            <c:extLst>
              <c:ext xmlns:c16="http://schemas.microsoft.com/office/drawing/2014/chart" uri="{C3380CC4-5D6E-409C-BE32-E72D297353CC}">
                <c16:uniqueId val="{00000012-2DAF-3D4F-B812-5F609674362E}"/>
              </c:ext>
            </c:extLst>
          </c:dPt>
          <c:dPt>
            <c:idx val="19"/>
            <c:invertIfNegative val="0"/>
            <c:bubble3D val="0"/>
            <c:spPr>
              <a:solidFill>
                <a:srgbClr val="006762"/>
              </a:solidFill>
              <a:ln w="2750">
                <a:noFill/>
              </a:ln>
            </c:spPr>
            <c:extLst>
              <c:ext xmlns:c16="http://schemas.microsoft.com/office/drawing/2014/chart" uri="{C3380CC4-5D6E-409C-BE32-E72D297353CC}">
                <c16:uniqueId val="{00000013-2DAF-3D4F-B812-5F609674362E}"/>
              </c:ext>
            </c:extLst>
          </c:dPt>
          <c:dPt>
            <c:idx val="20"/>
            <c:invertIfNegative val="0"/>
            <c:bubble3D val="0"/>
            <c:spPr>
              <a:solidFill>
                <a:srgbClr val="FFCC4E"/>
              </a:solidFill>
              <a:ln w="2750">
                <a:noFill/>
              </a:ln>
            </c:spPr>
            <c:extLst>
              <c:ext xmlns:c16="http://schemas.microsoft.com/office/drawing/2014/chart" uri="{C3380CC4-5D6E-409C-BE32-E72D297353CC}">
                <c16:uniqueId val="{00000014-2DAF-3D4F-B812-5F609674362E}"/>
              </c:ext>
            </c:extLst>
          </c:dPt>
          <c:dPt>
            <c:idx val="21"/>
            <c:invertIfNegative val="0"/>
            <c:bubble3D val="0"/>
            <c:spPr>
              <a:solidFill>
                <a:srgbClr val="FBAB18"/>
              </a:solidFill>
              <a:ln w="2750">
                <a:noFill/>
              </a:ln>
            </c:spPr>
            <c:extLst>
              <c:ext xmlns:c16="http://schemas.microsoft.com/office/drawing/2014/chart" uri="{C3380CC4-5D6E-409C-BE32-E72D297353CC}">
                <c16:uniqueId val="{00000015-2DAF-3D4F-B812-5F609674362E}"/>
              </c:ext>
            </c:extLst>
          </c:dPt>
          <c:dPt>
            <c:idx val="22"/>
            <c:invertIfNegative val="0"/>
            <c:bubble3D val="0"/>
            <c:spPr>
              <a:solidFill>
                <a:srgbClr val="F47920"/>
              </a:solidFill>
              <a:ln w="2750">
                <a:noFill/>
              </a:ln>
            </c:spPr>
            <c:extLst>
              <c:ext xmlns:c16="http://schemas.microsoft.com/office/drawing/2014/chart" uri="{C3380CC4-5D6E-409C-BE32-E72D297353CC}">
                <c16:uniqueId val="{00000016-2DAF-3D4F-B812-5F609674362E}"/>
              </c:ext>
            </c:extLst>
          </c:dPt>
          <c:dPt>
            <c:idx val="23"/>
            <c:invertIfNegative val="0"/>
            <c:bubble3D val="0"/>
            <c:spPr>
              <a:solidFill>
                <a:srgbClr val="A75534"/>
              </a:solidFill>
              <a:ln w="2750">
                <a:noFill/>
              </a:ln>
            </c:spPr>
            <c:extLst>
              <c:ext xmlns:c16="http://schemas.microsoft.com/office/drawing/2014/chart" uri="{C3380CC4-5D6E-409C-BE32-E72D297353CC}">
                <c16:uniqueId val="{00000017-2DAF-3D4F-B812-5F609674362E}"/>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18-2DAF-3D4F-B812-5F609674362E}"/>
            </c:ext>
          </c:extLst>
        </c:ser>
        <c:dLbls>
          <c:showLegendKey val="0"/>
          <c:showVal val="0"/>
          <c:showCatName val="0"/>
          <c:showSerName val="0"/>
          <c:showPercent val="0"/>
          <c:showBubbleSize val="0"/>
        </c:dLbls>
        <c:gapWidth val="160"/>
        <c:gapDepth val="10"/>
        <c:shape val="box"/>
        <c:axId val="1273768800"/>
        <c:axId val="1"/>
        <c:axId val="0"/>
      </c:bar3DChart>
      <c:catAx>
        <c:axId val="1273768800"/>
        <c:scaling>
          <c:orientation val="minMax"/>
        </c:scaling>
        <c:delete val="0"/>
        <c:axPos val="b"/>
        <c:majorGridlines>
          <c:spPr>
            <a:ln w="1029" cap="flat" cmpd="sng" algn="ctr">
              <a:solidFill>
                <a:schemeClr val="lt1">
                  <a:lumMod val="60000"/>
                  <a:lumOff val="40000"/>
                </a:schemeClr>
              </a:solidFill>
              <a:round/>
            </a:ln>
            <a:effectLst/>
          </c:spPr>
        </c:majorGridlines>
        <c:numFmt formatCode="General" sourceLinked="1"/>
        <c:majorTickMark val="none"/>
        <c:minorTickMark val="none"/>
        <c:tickLblPos val="nextTo"/>
        <c:spPr>
          <a:ln w="688">
            <a:noFill/>
          </a:ln>
        </c:spPr>
        <c:txPr>
          <a:bodyPr rot="-2700000" vert="horz"/>
          <a:lstStyle/>
          <a:p>
            <a:pPr>
              <a:defRPr sz="129" b="0" i="0" u="none" strike="noStrike" baseline="0">
                <a:solidFill>
                  <a:srgbClr val="CCFFFF"/>
                </a:solidFill>
                <a:latin typeface="Arial"/>
                <a:ea typeface="Arial"/>
                <a:cs typeface="Arial"/>
              </a:defRPr>
            </a:pPr>
            <a:endParaRPr lang="lv-LV"/>
          </a:p>
        </c:txPr>
        <c:crossAx val="1"/>
        <c:crosses val="autoZero"/>
        <c:auto val="1"/>
        <c:lblAlgn val="ctr"/>
        <c:lblOffset val="100"/>
        <c:noMultiLvlLbl val="0"/>
      </c:catAx>
      <c:valAx>
        <c:axId val="1"/>
        <c:scaling>
          <c:orientation val="minMax"/>
        </c:scaling>
        <c:delete val="0"/>
        <c:axPos val="l"/>
        <c:numFmt formatCode="General" sourceLinked="0"/>
        <c:majorTickMark val="none"/>
        <c:minorTickMark val="none"/>
        <c:tickLblPos val="nextTo"/>
        <c:spPr>
          <a:ln w="688">
            <a:noFill/>
          </a:ln>
        </c:spPr>
        <c:txPr>
          <a:bodyPr rot="0" vert="horz"/>
          <a:lstStyle/>
          <a:p>
            <a:pPr>
              <a:defRPr sz="129" b="0" i="0" u="none" strike="noStrike" baseline="0">
                <a:solidFill>
                  <a:srgbClr val="CCFFFF"/>
                </a:solidFill>
                <a:latin typeface="Arial"/>
                <a:ea typeface="Arial"/>
                <a:cs typeface="Arial"/>
              </a:defRPr>
            </a:pPr>
            <a:endParaRPr lang="lv-LV"/>
          </a:p>
        </c:txPr>
        <c:crossAx val="1273768800"/>
        <c:crosses val="autoZero"/>
        <c:crossBetween val="between"/>
      </c:valAx>
      <c:spPr>
        <a:noFill/>
        <a:ln w="12178">
          <a:noFill/>
        </a:ln>
      </c:spPr>
    </c:plotArea>
    <c:plotVisOnly val="1"/>
    <c:dispBlanksAs val="gap"/>
    <c:showDLblsOverMax val="0"/>
  </c:chart>
  <c:spPr>
    <a:noFill/>
    <a:ln>
      <a:noFill/>
    </a:ln>
  </c:spPr>
  <c:txPr>
    <a:bodyPr/>
    <a:lstStyle/>
    <a:p>
      <a:pPr>
        <a:defRPr sz="110" b="0" i="0" u="none" strike="noStrike" baseline="0">
          <a:solidFill>
            <a:srgbClr val="003366"/>
          </a:solidFill>
          <a:latin typeface="Arial"/>
          <a:ea typeface="Arial"/>
          <a:cs typeface="Arial"/>
        </a:defRPr>
      </a:pPr>
      <a:endParaRPr lang="lv-LV"/>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B2823B9B-5BB5-4F57-86CB-04A4F4BA7280}"/>
              </a:ext>
            </a:extLst>
          </p:cNvPr>
          <p:cNvSpPr>
            <a:spLocks noGrp="1"/>
          </p:cNvSpPr>
          <p:nvPr>
            <p:ph type="hdr" sz="quarter"/>
          </p:nvPr>
        </p:nvSpPr>
        <p:spPr>
          <a:xfrm>
            <a:off x="0" y="3"/>
            <a:ext cx="4028440" cy="351736"/>
          </a:xfrm>
          <a:prstGeom prst="rect">
            <a:avLst/>
          </a:prstGeom>
        </p:spPr>
        <p:txBody>
          <a:bodyPr vert="horz" lIns="93177" tIns="46589" rIns="93177" bIns="46589" rtlCol="0"/>
          <a:lstStyle>
            <a:lvl1pPr algn="l">
              <a:defRPr sz="1200"/>
            </a:lvl1pPr>
          </a:lstStyle>
          <a:p>
            <a:endParaRPr lang="lv-LV"/>
          </a:p>
        </p:txBody>
      </p:sp>
      <p:sp>
        <p:nvSpPr>
          <p:cNvPr id="3" name="Datuma vietturis 2">
            <a:extLst>
              <a:ext uri="{FF2B5EF4-FFF2-40B4-BE49-F238E27FC236}">
                <a16:creationId xmlns:a16="http://schemas.microsoft.com/office/drawing/2014/main" id="{B0B00563-2D7C-40DE-8933-5A4B2829614C}"/>
              </a:ext>
            </a:extLst>
          </p:cNvPr>
          <p:cNvSpPr>
            <a:spLocks noGrp="1"/>
          </p:cNvSpPr>
          <p:nvPr>
            <p:ph type="dt" sz="quarter" idx="1"/>
          </p:nvPr>
        </p:nvSpPr>
        <p:spPr>
          <a:xfrm>
            <a:off x="5265809" y="3"/>
            <a:ext cx="4028440" cy="351736"/>
          </a:xfrm>
          <a:prstGeom prst="rect">
            <a:avLst/>
          </a:prstGeom>
        </p:spPr>
        <p:txBody>
          <a:bodyPr vert="horz" lIns="93177" tIns="46589" rIns="93177" bIns="46589" rtlCol="0"/>
          <a:lstStyle>
            <a:lvl1pPr algn="r">
              <a:defRPr sz="1200"/>
            </a:lvl1pPr>
          </a:lstStyle>
          <a:p>
            <a:fld id="{A805AED3-040C-4A80-936A-8AE5228151E1}" type="datetimeFigureOut">
              <a:rPr lang="lv-LV" smtClean="0"/>
              <a:t>29.02.2024</a:t>
            </a:fld>
            <a:endParaRPr lang="lv-LV"/>
          </a:p>
        </p:txBody>
      </p:sp>
      <p:sp>
        <p:nvSpPr>
          <p:cNvPr id="4" name="Kājenes vietturis 3">
            <a:extLst>
              <a:ext uri="{FF2B5EF4-FFF2-40B4-BE49-F238E27FC236}">
                <a16:creationId xmlns:a16="http://schemas.microsoft.com/office/drawing/2014/main" id="{BA7819CC-6116-4007-BA4F-4152FFCDF67F}"/>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lv-LV"/>
          </a:p>
        </p:txBody>
      </p:sp>
      <p:sp>
        <p:nvSpPr>
          <p:cNvPr id="5" name="Slaida numura vietturis 4">
            <a:extLst>
              <a:ext uri="{FF2B5EF4-FFF2-40B4-BE49-F238E27FC236}">
                <a16:creationId xmlns:a16="http://schemas.microsoft.com/office/drawing/2014/main" id="{D8DF4598-C6BA-49ED-8914-427EFD652F19}"/>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A6DB0F09-69AA-4D0A-9857-F1BEB576DF87}" type="slidenum">
              <a:rPr lang="lv-LV" smtClean="0"/>
              <a:t>‹#›</a:t>
            </a:fld>
            <a:endParaRPr lang="lv-LV"/>
          </a:p>
        </p:txBody>
      </p:sp>
    </p:spTree>
    <p:extLst>
      <p:ext uri="{BB962C8B-B14F-4D97-AF65-F5344CB8AC3E}">
        <p14:creationId xmlns:p14="http://schemas.microsoft.com/office/powerpoint/2010/main" val="3298177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028440" cy="351736"/>
          </a:xfrm>
          <a:prstGeom prst="rect">
            <a:avLst/>
          </a:prstGeom>
        </p:spPr>
        <p:txBody>
          <a:bodyPr vert="horz" lIns="93177" tIns="46589" rIns="93177" bIns="46589" rtlCol="0"/>
          <a:lstStyle>
            <a:lvl1pPr algn="l">
              <a:defRPr sz="1200"/>
            </a:lvl1pPr>
          </a:lstStyle>
          <a:p>
            <a:endParaRPr lang="lv-LV"/>
          </a:p>
        </p:txBody>
      </p:sp>
      <p:sp>
        <p:nvSpPr>
          <p:cNvPr id="3" name="Date Placeholder 2"/>
          <p:cNvSpPr>
            <a:spLocks noGrp="1"/>
          </p:cNvSpPr>
          <p:nvPr>
            <p:ph type="dt" idx="1"/>
          </p:nvPr>
        </p:nvSpPr>
        <p:spPr>
          <a:xfrm>
            <a:off x="5265809" y="3"/>
            <a:ext cx="4028440" cy="351736"/>
          </a:xfrm>
          <a:prstGeom prst="rect">
            <a:avLst/>
          </a:prstGeom>
        </p:spPr>
        <p:txBody>
          <a:bodyPr vert="horz" lIns="93177" tIns="46589" rIns="93177" bIns="46589" rtlCol="0"/>
          <a:lstStyle>
            <a:lvl1pPr algn="r">
              <a:defRPr sz="1200"/>
            </a:lvl1pPr>
          </a:lstStyle>
          <a:p>
            <a:fld id="{3EE21990-72FD-4F2C-8BD7-8975FC12F00B}" type="datetimeFigureOut">
              <a:rPr lang="lv-LV" smtClean="0"/>
              <a:t>29.02.2024</a:t>
            </a:fld>
            <a:endParaRPr lang="lv-LV"/>
          </a:p>
        </p:txBody>
      </p:sp>
      <p:sp>
        <p:nvSpPr>
          <p:cNvPr id="4" name="Slide Image Placeholder 3"/>
          <p:cNvSpPr>
            <a:spLocks noGrp="1" noRot="1" noChangeAspect="1"/>
          </p:cNvSpPr>
          <p:nvPr>
            <p:ph type="sldImg" idx="2"/>
          </p:nvPr>
        </p:nvSpPr>
        <p:spPr>
          <a:xfrm>
            <a:off x="2544763" y="876300"/>
            <a:ext cx="4206875" cy="2366963"/>
          </a:xfrm>
          <a:prstGeom prst="rect">
            <a:avLst/>
          </a:prstGeom>
          <a:noFill/>
          <a:ln w="12700">
            <a:solidFill>
              <a:prstClr val="black"/>
            </a:solidFill>
          </a:ln>
        </p:spPr>
        <p:txBody>
          <a:bodyPr vert="horz" lIns="93177" tIns="46589" rIns="93177" bIns="46589" rtlCol="0" anchor="ctr"/>
          <a:lstStyle/>
          <a:p>
            <a:endParaRPr lang="lv-LV"/>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lv-LV"/>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F43E3A39-F0E6-4DBB-A897-EDEB3961B8B5}" type="slidenum">
              <a:rPr lang="lv-LV" smtClean="0"/>
              <a:t>‹#›</a:t>
            </a:fld>
            <a:endParaRPr lang="lv-LV"/>
          </a:p>
        </p:txBody>
      </p:sp>
    </p:spTree>
    <p:extLst>
      <p:ext uri="{BB962C8B-B14F-4D97-AF65-F5344CB8AC3E}">
        <p14:creationId xmlns:p14="http://schemas.microsoft.com/office/powerpoint/2010/main" val="1728341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F7072F8-94B0-4898-B341-A305228E68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E0AD87C2-0DDC-4A81-A877-5E536071FF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3316" name="Slide Number Placeholder 3">
            <a:extLst>
              <a:ext uri="{FF2B5EF4-FFF2-40B4-BE49-F238E27FC236}">
                <a16:creationId xmlns:a16="http://schemas.microsoft.com/office/drawing/2014/main" id="{149A11AB-3885-414C-901B-BF6C0AEAB8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AD0B49-A7D2-437B-A8A7-EB9C9EBD486F}" type="slidenum">
              <a:rPr lang="lv-LV" altLang="lv-LV"/>
              <a:pPr/>
              <a:t>1</a:t>
            </a:fld>
            <a:endParaRPr lang="lv-LV" altLang="lv-LV"/>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1.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2.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1.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3.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chart" Target="../charts/chart1.xml"/><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5.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chart" Target="../charts/chart2.xml"/><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5.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2.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a:prstGeom prst="rect">
            <a:avLst/>
          </a:prstGeo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a:prstGeom prst="rect">
            <a:avLst/>
          </a:prstGeo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a:prstGeom prst="rect">
            <a:avLst/>
          </a:prstGeo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026" name="Picture 2" descr="Sākums | Latvijas Zinātnes padome">
            <a:extLst>
              <a:ext uri="{FF2B5EF4-FFF2-40B4-BE49-F238E27FC236}">
                <a16:creationId xmlns:a16="http://schemas.microsoft.com/office/drawing/2014/main" id="{C35AAD40-F317-4C36-85E5-DD8860D27F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51841" y="793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49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08B3-A6E7-464B-9464-E8E4EA7FEB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2F9DA82F-D4B9-435A-963B-36AE5D792FC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AFF4A43F-3B94-42BA-970B-384F3FACE0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BE6CB-8680-4C6A-BD53-38D0F61C8881}"/>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B022AD7D-F564-4491-A512-38CCBAD2E12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13B60BF6-6731-42A4-8477-66B85EBE0CC8}"/>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2" descr="Sākums | Latvijas Zinātnes padome">
            <a:extLst>
              <a:ext uri="{FF2B5EF4-FFF2-40B4-BE49-F238E27FC236}">
                <a16:creationId xmlns:a16="http://schemas.microsoft.com/office/drawing/2014/main" id="{F1CDEEE0-A0CF-4402-93B7-86C9F3EC2C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10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1654-83F3-461A-B246-B7B4C1E452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A18D2883-830D-4E6F-9D87-510C2FED2EA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F390AD9-2B88-44A9-8733-DC27A4DD18AA}"/>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513CE9EB-76F8-42D0-8A1D-4666FCE11E2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6ADDDFA-E70A-402D-B501-A6A73B114C06}"/>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2" descr="Sākums | Latvijas Zinātnes padome">
            <a:extLst>
              <a:ext uri="{FF2B5EF4-FFF2-40B4-BE49-F238E27FC236}">
                <a16:creationId xmlns:a16="http://schemas.microsoft.com/office/drawing/2014/main" id="{44B297D2-39E8-41A4-9155-6865329A5B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33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8B521-2DDC-4E06-9FEE-DB49F87B48A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203A677-5CC0-4A89-94F7-880E76E5A46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398728C-CCD1-4AA2-AA96-FA9F2F152C45}"/>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02CD5B90-2350-4E63-976D-59B319F5367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E75E050-3379-442B-92A2-D87B820EDCD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2" descr="Sākums | Latvijas Zinātnes padome">
            <a:extLst>
              <a:ext uri="{FF2B5EF4-FFF2-40B4-BE49-F238E27FC236}">
                <a16:creationId xmlns:a16="http://schemas.microsoft.com/office/drawing/2014/main" id="{40D1D190-6552-41BF-A08A-8EA33C1125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976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153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2" name="Picture 35">
            <a:extLst>
              <a:ext uri="{FF2B5EF4-FFF2-40B4-BE49-F238E27FC236}">
                <a16:creationId xmlns:a16="http://schemas.microsoft.com/office/drawing/2014/main" id="{60E37A58-AEE5-46FF-E72F-F0B79D8DA4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6B1D91B-89FF-E634-A2EF-2207C7525290}"/>
              </a:ext>
            </a:extLst>
          </p:cNvPr>
          <p:cNvSpPr/>
          <p:nvPr userDrawn="1"/>
        </p:nvSpPr>
        <p:spPr>
          <a:xfrm>
            <a:off x="-17463" y="0"/>
            <a:ext cx="12209463" cy="6858000"/>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4" name="Picture 3">
            <a:extLst>
              <a:ext uri="{FF2B5EF4-FFF2-40B4-BE49-F238E27FC236}">
                <a16:creationId xmlns:a16="http://schemas.microsoft.com/office/drawing/2014/main" id="{CC5A28AE-E639-7087-859A-41676E5513D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202CC873-2A2D-D828-3F48-0F5BF220522A}"/>
              </a:ext>
            </a:extLst>
          </p:cNvPr>
          <p:cNvCxnSpPr>
            <a:cxnSpLocks/>
          </p:cNvCxnSpPr>
          <p:nvPr userDrawn="1"/>
        </p:nvCxnSpPr>
        <p:spPr>
          <a:xfrm>
            <a:off x="219075" y="4078288"/>
            <a:ext cx="1173797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6BC9FAA-4D02-12B9-9B31-3D308F0D232B}"/>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ADF2064-3D98-371B-8688-01077A71E00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195A1FA7-CE8D-EA34-D7FD-B829F5024CDA}"/>
              </a:ext>
            </a:extLst>
          </p:cNvPr>
          <p:cNvGrpSpPr>
            <a:grpSpLocks/>
          </p:cNvGrpSpPr>
          <p:nvPr userDrawn="1"/>
        </p:nvGrpSpPr>
        <p:grpSpPr bwMode="auto">
          <a:xfrm>
            <a:off x="227013" y="6572250"/>
            <a:ext cx="9280525" cy="144463"/>
            <a:chOff x="226688" y="6572055"/>
            <a:chExt cx="9280921" cy="144114"/>
          </a:xfrm>
        </p:grpSpPr>
        <p:pic>
          <p:nvPicPr>
            <p:cNvPr id="11" name="Picture 42" descr="at.png">
              <a:extLst>
                <a:ext uri="{FF2B5EF4-FFF2-40B4-BE49-F238E27FC236}">
                  <a16:creationId xmlns:a16="http://schemas.microsoft.com/office/drawing/2014/main" id="{D00C4BD8-6E1A-AF7D-E931-7239B624A98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3" descr="be.png">
              <a:extLst>
                <a:ext uri="{FF2B5EF4-FFF2-40B4-BE49-F238E27FC236}">
                  <a16:creationId xmlns:a16="http://schemas.microsoft.com/office/drawing/2014/main" id="{2773583A-710B-5ED9-39FE-23D9F822D39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descr="ch.png">
              <a:extLst>
                <a:ext uri="{FF2B5EF4-FFF2-40B4-BE49-F238E27FC236}">
                  <a16:creationId xmlns:a16="http://schemas.microsoft.com/office/drawing/2014/main" id="{8B596A0E-C1DE-920F-621D-C8D2788B957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5" descr="cz.png">
              <a:extLst>
                <a:ext uri="{FF2B5EF4-FFF2-40B4-BE49-F238E27FC236}">
                  <a16:creationId xmlns:a16="http://schemas.microsoft.com/office/drawing/2014/main" id="{4C6B7FB9-2E20-CC88-88C4-B41CF90038C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6" descr="de.png">
              <a:extLst>
                <a:ext uri="{FF2B5EF4-FFF2-40B4-BE49-F238E27FC236}">
                  <a16:creationId xmlns:a16="http://schemas.microsoft.com/office/drawing/2014/main" id="{F7977730-C467-FBE1-CFC5-3CDEF9A6174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7" descr="dk.png">
              <a:extLst>
                <a:ext uri="{FF2B5EF4-FFF2-40B4-BE49-F238E27FC236}">
                  <a16:creationId xmlns:a16="http://schemas.microsoft.com/office/drawing/2014/main" id="{319086F0-53BD-AEC3-6E72-78452E5819C7}"/>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8" descr="ee.png">
              <a:extLst>
                <a:ext uri="{FF2B5EF4-FFF2-40B4-BE49-F238E27FC236}">
                  <a16:creationId xmlns:a16="http://schemas.microsoft.com/office/drawing/2014/main" id="{BF0C1E1B-893D-7517-340F-57F648349DB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9" descr="es.png">
              <a:extLst>
                <a:ext uri="{FF2B5EF4-FFF2-40B4-BE49-F238E27FC236}">
                  <a16:creationId xmlns:a16="http://schemas.microsoft.com/office/drawing/2014/main" id="{9316ED1B-0A5F-375F-ABB5-D57C17B74727}"/>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0" descr="fi.png">
              <a:extLst>
                <a:ext uri="{FF2B5EF4-FFF2-40B4-BE49-F238E27FC236}">
                  <a16:creationId xmlns:a16="http://schemas.microsoft.com/office/drawing/2014/main" id="{5E8582D8-3988-8087-AFC8-8E13BBA3FD1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1" descr="fr.png">
              <a:extLst>
                <a:ext uri="{FF2B5EF4-FFF2-40B4-BE49-F238E27FC236}">
                  <a16:creationId xmlns:a16="http://schemas.microsoft.com/office/drawing/2014/main" id="{0D3B6622-297E-322D-FE3F-805D4265AA60}"/>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2" descr="gr.png">
              <a:extLst>
                <a:ext uri="{FF2B5EF4-FFF2-40B4-BE49-F238E27FC236}">
                  <a16:creationId xmlns:a16="http://schemas.microsoft.com/office/drawing/2014/main" id="{E755DD5A-7945-9EF8-69F5-D71A708174C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3" descr="hu.png">
              <a:extLst>
                <a:ext uri="{FF2B5EF4-FFF2-40B4-BE49-F238E27FC236}">
                  <a16:creationId xmlns:a16="http://schemas.microsoft.com/office/drawing/2014/main" id="{D39BD035-C72B-3371-5924-36837152763F}"/>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4" descr="ie.png">
              <a:extLst>
                <a:ext uri="{FF2B5EF4-FFF2-40B4-BE49-F238E27FC236}">
                  <a16:creationId xmlns:a16="http://schemas.microsoft.com/office/drawing/2014/main" id="{11ED9B6E-132B-11FE-B171-319A55FCD835}"/>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5" descr="it.png">
              <a:extLst>
                <a:ext uri="{FF2B5EF4-FFF2-40B4-BE49-F238E27FC236}">
                  <a16:creationId xmlns:a16="http://schemas.microsoft.com/office/drawing/2014/main" id="{F86E62A0-11A8-A2E4-B7E6-BB13D6126CDF}"/>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6" descr="lu.png">
              <a:extLst>
                <a:ext uri="{FF2B5EF4-FFF2-40B4-BE49-F238E27FC236}">
                  <a16:creationId xmlns:a16="http://schemas.microsoft.com/office/drawing/2014/main" id="{9FBD3C6E-8FC1-72FA-E0AE-5815E917A559}"/>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7" descr="nl.png">
              <a:extLst>
                <a:ext uri="{FF2B5EF4-FFF2-40B4-BE49-F238E27FC236}">
                  <a16:creationId xmlns:a16="http://schemas.microsoft.com/office/drawing/2014/main" id="{33CEB081-2785-0950-9B92-265703E33A67}"/>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8" descr="no.png">
              <a:extLst>
                <a:ext uri="{FF2B5EF4-FFF2-40B4-BE49-F238E27FC236}">
                  <a16:creationId xmlns:a16="http://schemas.microsoft.com/office/drawing/2014/main" id="{DB728822-AE99-87D3-3201-E35A02E057A5}"/>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9" descr="pl.png">
              <a:extLst>
                <a:ext uri="{FF2B5EF4-FFF2-40B4-BE49-F238E27FC236}">
                  <a16:creationId xmlns:a16="http://schemas.microsoft.com/office/drawing/2014/main" id="{70115D57-90AC-ED6F-9BD0-58C07BD2A611}"/>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0" descr="pt.png">
              <a:extLst>
                <a:ext uri="{FF2B5EF4-FFF2-40B4-BE49-F238E27FC236}">
                  <a16:creationId xmlns:a16="http://schemas.microsoft.com/office/drawing/2014/main" id="{5CD1D190-6611-305E-0242-4F7C47512C15}"/>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1" descr="ro.png">
              <a:extLst>
                <a:ext uri="{FF2B5EF4-FFF2-40B4-BE49-F238E27FC236}">
                  <a16:creationId xmlns:a16="http://schemas.microsoft.com/office/drawing/2014/main" id="{CC3C9E89-8E59-CB09-D59B-A19439FCB2E6}"/>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2" descr="se.png">
              <a:extLst>
                <a:ext uri="{FF2B5EF4-FFF2-40B4-BE49-F238E27FC236}">
                  <a16:creationId xmlns:a16="http://schemas.microsoft.com/office/drawing/2014/main" id="{3379A2EE-DF30-CE89-DAD2-C7EFC490C677}"/>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descr="uk.png">
              <a:extLst>
                <a:ext uri="{FF2B5EF4-FFF2-40B4-BE49-F238E27FC236}">
                  <a16:creationId xmlns:a16="http://schemas.microsoft.com/office/drawing/2014/main" id="{157A9952-5CF2-41B4-E160-B46D4B14A1B0}"/>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ca.png">
              <a:extLst>
                <a:ext uri="{FF2B5EF4-FFF2-40B4-BE49-F238E27FC236}">
                  <a16:creationId xmlns:a16="http://schemas.microsoft.com/office/drawing/2014/main" id="{13D3B5A9-7E30-8947-3AA7-924784234D1A}"/>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8">
              <a:extLst>
                <a:ext uri="{FF2B5EF4-FFF2-40B4-BE49-F238E27FC236}">
                  <a16:creationId xmlns:a16="http://schemas.microsoft.com/office/drawing/2014/main" id="{5F700749-106C-A60D-8872-A449A97BEACE}"/>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69" descr="si.png">
              <a:extLst>
                <a:ext uri="{FF2B5EF4-FFF2-40B4-BE49-F238E27FC236}">
                  <a16:creationId xmlns:a16="http://schemas.microsoft.com/office/drawing/2014/main" id="{C152842C-63BE-E110-F6C3-B57262978DFE}"/>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5"/>
          <p:cNvSpPr>
            <a:spLocks noGrp="1"/>
          </p:cNvSpPr>
          <p:nvPr>
            <p:ph type="title"/>
          </p:nvPr>
        </p:nvSpPr>
        <p:spPr>
          <a:xfrm>
            <a:off x="216425" y="3509439"/>
            <a:ext cx="11741010" cy="563779"/>
          </a:xfrm>
        </p:spPr>
        <p:txBody>
          <a:bodyPr anchor="b">
            <a:noAutofit/>
          </a:bodyPr>
          <a:lstStyle>
            <a:lvl1pPr>
              <a:defRPr sz="4000"/>
            </a:lvl1pPr>
          </a:lstStyle>
          <a:p>
            <a:r>
              <a:rPr lang="en-US"/>
              <a:t>Click to edit Master title style</a:t>
            </a:r>
            <a:endParaRPr lang="it-IT"/>
          </a:p>
        </p:txBody>
      </p:sp>
      <p:sp>
        <p:nvSpPr>
          <p:cNvPr id="8" name="Text Placeholder 7"/>
          <p:cNvSpPr>
            <a:spLocks noGrp="1"/>
          </p:cNvSpPr>
          <p:nvPr>
            <p:ph type="body" sz="quarter" idx="10"/>
          </p:nvPr>
        </p:nvSpPr>
        <p:spPr>
          <a:xfrm>
            <a:off x="9365005" y="5091757"/>
            <a:ext cx="2594803" cy="1315441"/>
          </a:xfrm>
        </p:spPr>
        <p:txBody>
          <a:bodyPr lIns="0" rIns="0" anchor="ctr"/>
          <a:lstStyle>
            <a:lvl1pPr algn="r">
              <a:lnSpc>
                <a:spcPct val="150000"/>
              </a:lnSpc>
              <a:defRPr sz="1200">
                <a:solidFill>
                  <a:schemeClr val="bg1"/>
                </a:solidFill>
              </a:defRPr>
            </a:lvl1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490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0-#ppt_w/2"/>
                                          </p:val>
                                        </p:tav>
                                        <p:tav tm="100000">
                                          <p:val>
                                            <p:strVal val="#ppt_x"/>
                                          </p:val>
                                        </p:tav>
                                      </p:tavLst>
                                    </p:anim>
                                    <p:anim calcmode="lin" valueType="num">
                                      <p:cBhvr additive="base">
                                        <p:cTn id="12" dur="1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3000"/>
                            </p:stCondLst>
                            <p:childTnLst>
                              <p:par>
                                <p:cTn id="26" presetID="18" presetClass="entr" presetSubtype="3"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upRigh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1">
    <p:spTree>
      <p:nvGrpSpPr>
        <p:cNvPr id="1" name=""/>
        <p:cNvGrpSpPr/>
        <p:nvPr/>
      </p:nvGrpSpPr>
      <p:grpSpPr>
        <a:xfrm>
          <a:off x="0" y="0"/>
          <a:ext cx="0" cy="0"/>
          <a:chOff x="0" y="0"/>
          <a:chExt cx="0" cy="0"/>
        </a:xfrm>
      </p:grpSpPr>
      <p:pic>
        <p:nvPicPr>
          <p:cNvPr id="2" name="Picture 35">
            <a:extLst>
              <a:ext uri="{FF2B5EF4-FFF2-40B4-BE49-F238E27FC236}">
                <a16:creationId xmlns:a16="http://schemas.microsoft.com/office/drawing/2014/main" id="{5CC1D896-A77C-94F3-0F7D-4CAA75D230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8277CF0-A119-1C21-25CE-31778969BCB5}"/>
              </a:ext>
            </a:extLst>
          </p:cNvPr>
          <p:cNvSpPr/>
          <p:nvPr userDrawn="1"/>
        </p:nvSpPr>
        <p:spPr>
          <a:xfrm>
            <a:off x="0" y="0"/>
            <a:ext cx="1219835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lt1">
                  <a:alpha val="60000"/>
                </a:schemeClr>
              </a:solidFill>
            </a:endParaRPr>
          </a:p>
        </p:txBody>
      </p:sp>
      <p:cxnSp>
        <p:nvCxnSpPr>
          <p:cNvPr id="4" name="Straight Connector 3">
            <a:extLst>
              <a:ext uri="{FF2B5EF4-FFF2-40B4-BE49-F238E27FC236}">
                <a16:creationId xmlns:a16="http://schemas.microsoft.com/office/drawing/2014/main" id="{AA32B54E-3A7E-ECAE-F5D6-091CCAC0F3D0}"/>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38">
            <a:extLst>
              <a:ext uri="{FF2B5EF4-FFF2-40B4-BE49-F238E27FC236}">
                <a16:creationId xmlns:a16="http://schemas.microsoft.com/office/drawing/2014/main" id="{FCE6F144-881E-D814-8278-B09DB6AF463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8">
            <a:extLst>
              <a:ext uri="{FF2B5EF4-FFF2-40B4-BE49-F238E27FC236}">
                <a16:creationId xmlns:a16="http://schemas.microsoft.com/office/drawing/2014/main" id="{6B658716-B7C7-05E5-F425-96E303B8CAF5}"/>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3D038FF3-9E19-4D47-857A-E25B2B1C63C4}"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90DC208D-61A4-F156-B3A0-BB7BABEB6380}"/>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41">
            <a:extLst>
              <a:ext uri="{FF2B5EF4-FFF2-40B4-BE49-F238E27FC236}">
                <a16:creationId xmlns:a16="http://schemas.microsoft.com/office/drawing/2014/main" id="{550C4262-15CA-505C-749E-104D3375688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2">
            <a:extLst>
              <a:ext uri="{FF2B5EF4-FFF2-40B4-BE49-F238E27FC236}">
                <a16:creationId xmlns:a16="http://schemas.microsoft.com/office/drawing/2014/main" id="{8860E080-DF9E-7FD5-BA7F-BF982D0A9F96}"/>
              </a:ext>
            </a:extLst>
          </p:cNvPr>
          <p:cNvGrpSpPr>
            <a:grpSpLocks/>
          </p:cNvGrpSpPr>
          <p:nvPr userDrawn="1"/>
        </p:nvGrpSpPr>
        <p:grpSpPr bwMode="auto">
          <a:xfrm>
            <a:off x="227013" y="6572250"/>
            <a:ext cx="9280525" cy="144463"/>
            <a:chOff x="226688" y="6572055"/>
            <a:chExt cx="9280921" cy="144114"/>
          </a:xfrm>
        </p:grpSpPr>
        <p:pic>
          <p:nvPicPr>
            <p:cNvPr id="10" name="Picture 43" descr="at.png">
              <a:extLst>
                <a:ext uri="{FF2B5EF4-FFF2-40B4-BE49-F238E27FC236}">
                  <a16:creationId xmlns:a16="http://schemas.microsoft.com/office/drawing/2014/main" id="{C52A458E-CBCE-5EE3-8208-D407F98D240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be.png">
              <a:extLst>
                <a:ext uri="{FF2B5EF4-FFF2-40B4-BE49-F238E27FC236}">
                  <a16:creationId xmlns:a16="http://schemas.microsoft.com/office/drawing/2014/main" id="{1C3764CE-FE23-0915-645C-B341C56035E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h.png">
              <a:extLst>
                <a:ext uri="{FF2B5EF4-FFF2-40B4-BE49-F238E27FC236}">
                  <a16:creationId xmlns:a16="http://schemas.microsoft.com/office/drawing/2014/main" id="{3BDA7E57-7DBF-41E2-F410-C219E8A684B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z.png">
              <a:extLst>
                <a:ext uri="{FF2B5EF4-FFF2-40B4-BE49-F238E27FC236}">
                  <a16:creationId xmlns:a16="http://schemas.microsoft.com/office/drawing/2014/main" id="{EDE91B1F-13C8-B879-1B57-EF5B44122CFF}"/>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e.png">
              <a:extLst>
                <a:ext uri="{FF2B5EF4-FFF2-40B4-BE49-F238E27FC236}">
                  <a16:creationId xmlns:a16="http://schemas.microsoft.com/office/drawing/2014/main" id="{C9DD367A-9781-F1E8-8D43-26C38E7FC5A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dk.png">
              <a:extLst>
                <a:ext uri="{FF2B5EF4-FFF2-40B4-BE49-F238E27FC236}">
                  <a16:creationId xmlns:a16="http://schemas.microsoft.com/office/drawing/2014/main" id="{56673ABC-E1DC-87B9-DAEF-6820C7E5FF4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e.png">
              <a:extLst>
                <a:ext uri="{FF2B5EF4-FFF2-40B4-BE49-F238E27FC236}">
                  <a16:creationId xmlns:a16="http://schemas.microsoft.com/office/drawing/2014/main" id="{694260D8-2441-C599-FF8B-D11E7476B60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es.png">
              <a:extLst>
                <a:ext uri="{FF2B5EF4-FFF2-40B4-BE49-F238E27FC236}">
                  <a16:creationId xmlns:a16="http://schemas.microsoft.com/office/drawing/2014/main" id="{C0ADB38B-3421-9A6B-0A5F-B3D93E457026}"/>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i.png">
              <a:extLst>
                <a:ext uri="{FF2B5EF4-FFF2-40B4-BE49-F238E27FC236}">
                  <a16:creationId xmlns:a16="http://schemas.microsoft.com/office/drawing/2014/main" id="{0E4369B7-AED9-B6DE-2655-D215C3897458}"/>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fr.png">
              <a:extLst>
                <a:ext uri="{FF2B5EF4-FFF2-40B4-BE49-F238E27FC236}">
                  <a16:creationId xmlns:a16="http://schemas.microsoft.com/office/drawing/2014/main" id="{E7F3ACEB-B696-BACA-284E-8140A20DDEE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gr.png">
              <a:extLst>
                <a:ext uri="{FF2B5EF4-FFF2-40B4-BE49-F238E27FC236}">
                  <a16:creationId xmlns:a16="http://schemas.microsoft.com/office/drawing/2014/main" id="{814775C7-AACA-C7EA-1738-40839ACDD7C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hu.png">
              <a:extLst>
                <a:ext uri="{FF2B5EF4-FFF2-40B4-BE49-F238E27FC236}">
                  <a16:creationId xmlns:a16="http://schemas.microsoft.com/office/drawing/2014/main" id="{142E7825-84C8-F16E-F203-9ADEBC7F859F}"/>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e.png">
              <a:extLst>
                <a:ext uri="{FF2B5EF4-FFF2-40B4-BE49-F238E27FC236}">
                  <a16:creationId xmlns:a16="http://schemas.microsoft.com/office/drawing/2014/main" id="{FD17B1E0-0828-F86D-F6FE-ABB41B44B252}"/>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it.png">
              <a:extLst>
                <a:ext uri="{FF2B5EF4-FFF2-40B4-BE49-F238E27FC236}">
                  <a16:creationId xmlns:a16="http://schemas.microsoft.com/office/drawing/2014/main" id="{7AA352CF-5A59-832E-D2A9-ED62A25D9CD2}"/>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lu.png">
              <a:extLst>
                <a:ext uri="{FF2B5EF4-FFF2-40B4-BE49-F238E27FC236}">
                  <a16:creationId xmlns:a16="http://schemas.microsoft.com/office/drawing/2014/main" id="{8F80D5BD-234A-45A0-6269-84134144DA6E}"/>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l.png">
              <a:extLst>
                <a:ext uri="{FF2B5EF4-FFF2-40B4-BE49-F238E27FC236}">
                  <a16:creationId xmlns:a16="http://schemas.microsoft.com/office/drawing/2014/main" id="{609DA26A-CB8D-874E-4C98-17BB4BDBE2F2}"/>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no.png">
              <a:extLst>
                <a:ext uri="{FF2B5EF4-FFF2-40B4-BE49-F238E27FC236}">
                  <a16:creationId xmlns:a16="http://schemas.microsoft.com/office/drawing/2014/main" id="{ECD1E9D7-F6FE-002A-9A03-91F65E601217}"/>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l.png">
              <a:extLst>
                <a:ext uri="{FF2B5EF4-FFF2-40B4-BE49-F238E27FC236}">
                  <a16:creationId xmlns:a16="http://schemas.microsoft.com/office/drawing/2014/main" id="{47B1166A-6574-D87A-E4D4-7F2B12B0AE04}"/>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pt.png">
              <a:extLst>
                <a:ext uri="{FF2B5EF4-FFF2-40B4-BE49-F238E27FC236}">
                  <a16:creationId xmlns:a16="http://schemas.microsoft.com/office/drawing/2014/main" id="{40ACF93A-45FC-BC66-3272-DCAF579D50C6}"/>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ro.png">
              <a:extLst>
                <a:ext uri="{FF2B5EF4-FFF2-40B4-BE49-F238E27FC236}">
                  <a16:creationId xmlns:a16="http://schemas.microsoft.com/office/drawing/2014/main" id="{45AC3E89-20B5-017E-1B0F-D2E4A41857F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se.png">
              <a:extLst>
                <a:ext uri="{FF2B5EF4-FFF2-40B4-BE49-F238E27FC236}">
                  <a16:creationId xmlns:a16="http://schemas.microsoft.com/office/drawing/2014/main" id="{FDBA9CFA-9D81-266F-3CCD-96D037645ACB}"/>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uk.png">
              <a:extLst>
                <a:ext uri="{FF2B5EF4-FFF2-40B4-BE49-F238E27FC236}">
                  <a16:creationId xmlns:a16="http://schemas.microsoft.com/office/drawing/2014/main" id="{0331E2B0-95FB-EE3F-FBCF-8BD585732908}"/>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descr="ca.png">
              <a:extLst>
                <a:ext uri="{FF2B5EF4-FFF2-40B4-BE49-F238E27FC236}">
                  <a16:creationId xmlns:a16="http://schemas.microsoft.com/office/drawing/2014/main" id="{BA818B83-9610-365B-2BA7-B03DA3E59D27}"/>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a:extLst>
                <a:ext uri="{FF2B5EF4-FFF2-40B4-BE49-F238E27FC236}">
                  <a16:creationId xmlns:a16="http://schemas.microsoft.com/office/drawing/2014/main" id="{D93FCFBF-11F2-576C-21EE-F0D531438ED1}"/>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0" descr="si.png">
              <a:extLst>
                <a:ext uri="{FF2B5EF4-FFF2-40B4-BE49-F238E27FC236}">
                  <a16:creationId xmlns:a16="http://schemas.microsoft.com/office/drawing/2014/main" id="{8E37AB3F-644D-952A-0AE0-6DB540410B7C}"/>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1" name="Content Placeholder 2"/>
          <p:cNvSpPr>
            <a:spLocks noGrp="1"/>
          </p:cNvSpPr>
          <p:nvPr>
            <p:ph idx="1"/>
          </p:nvPr>
        </p:nvSpPr>
        <p:spPr>
          <a:xfrm>
            <a:off x="218262" y="888004"/>
            <a:ext cx="11763662" cy="552915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494750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2">
    <p:spTree>
      <p:nvGrpSpPr>
        <p:cNvPr id="1" name=""/>
        <p:cNvGrpSpPr/>
        <p:nvPr/>
      </p:nvGrpSpPr>
      <p:grpSpPr>
        <a:xfrm>
          <a:off x="0" y="0"/>
          <a:ext cx="0" cy="0"/>
          <a:chOff x="0" y="0"/>
          <a:chExt cx="0" cy="0"/>
        </a:xfrm>
      </p:grpSpPr>
      <p:pic>
        <p:nvPicPr>
          <p:cNvPr id="2" name="Picture 35">
            <a:extLst>
              <a:ext uri="{FF2B5EF4-FFF2-40B4-BE49-F238E27FC236}">
                <a16:creationId xmlns:a16="http://schemas.microsoft.com/office/drawing/2014/main" id="{4F29B878-1E82-9BB2-4178-F8F3257613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DF808E2-3A02-D0DA-02E0-FDCBED415BB9}"/>
              </a:ext>
            </a:extLst>
          </p:cNvPr>
          <p:cNvSpPr/>
          <p:nvPr userDrawn="1"/>
        </p:nvSpPr>
        <p:spPr>
          <a:xfrm>
            <a:off x="0" y="0"/>
            <a:ext cx="1219835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lt1">
                  <a:alpha val="60000"/>
                </a:schemeClr>
              </a:solidFill>
            </a:endParaRPr>
          </a:p>
        </p:txBody>
      </p:sp>
      <p:cxnSp>
        <p:nvCxnSpPr>
          <p:cNvPr id="4" name="Straight Connector 3">
            <a:extLst>
              <a:ext uri="{FF2B5EF4-FFF2-40B4-BE49-F238E27FC236}">
                <a16:creationId xmlns:a16="http://schemas.microsoft.com/office/drawing/2014/main" id="{E80D13D6-54C5-7E76-0A5C-02F9C7A59A8F}"/>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38">
            <a:extLst>
              <a:ext uri="{FF2B5EF4-FFF2-40B4-BE49-F238E27FC236}">
                <a16:creationId xmlns:a16="http://schemas.microsoft.com/office/drawing/2014/main" id="{39F20A67-F92C-E50F-F17E-C9EB7A606C6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8">
            <a:extLst>
              <a:ext uri="{FF2B5EF4-FFF2-40B4-BE49-F238E27FC236}">
                <a16:creationId xmlns:a16="http://schemas.microsoft.com/office/drawing/2014/main" id="{8983CDC3-168D-152B-8FEA-823F37A26E79}"/>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48F4C6DE-0BF9-B345-9B8B-09474C6CEAD3}"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E897B7AC-18A7-E89C-D815-5C2F99DA2696}"/>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41">
            <a:extLst>
              <a:ext uri="{FF2B5EF4-FFF2-40B4-BE49-F238E27FC236}">
                <a16:creationId xmlns:a16="http://schemas.microsoft.com/office/drawing/2014/main" id="{B1C09986-C206-74D5-C3DE-9B5237B93F4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2">
            <a:extLst>
              <a:ext uri="{FF2B5EF4-FFF2-40B4-BE49-F238E27FC236}">
                <a16:creationId xmlns:a16="http://schemas.microsoft.com/office/drawing/2014/main" id="{9CCA2F22-354D-E456-74CB-54F2A01D4564}"/>
              </a:ext>
            </a:extLst>
          </p:cNvPr>
          <p:cNvGrpSpPr>
            <a:grpSpLocks/>
          </p:cNvGrpSpPr>
          <p:nvPr userDrawn="1"/>
        </p:nvGrpSpPr>
        <p:grpSpPr bwMode="auto">
          <a:xfrm>
            <a:off x="227013" y="6572250"/>
            <a:ext cx="9280525" cy="144463"/>
            <a:chOff x="226688" y="6572055"/>
            <a:chExt cx="9280921" cy="144114"/>
          </a:xfrm>
        </p:grpSpPr>
        <p:pic>
          <p:nvPicPr>
            <p:cNvPr id="10" name="Picture 43" descr="at.png">
              <a:extLst>
                <a:ext uri="{FF2B5EF4-FFF2-40B4-BE49-F238E27FC236}">
                  <a16:creationId xmlns:a16="http://schemas.microsoft.com/office/drawing/2014/main" id="{157DAAE5-DE9B-04C7-A3F7-B62C2AB1996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be.png">
              <a:extLst>
                <a:ext uri="{FF2B5EF4-FFF2-40B4-BE49-F238E27FC236}">
                  <a16:creationId xmlns:a16="http://schemas.microsoft.com/office/drawing/2014/main" id="{CF98949F-968D-FE8C-D09C-65FE359AE1A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h.png">
              <a:extLst>
                <a:ext uri="{FF2B5EF4-FFF2-40B4-BE49-F238E27FC236}">
                  <a16:creationId xmlns:a16="http://schemas.microsoft.com/office/drawing/2014/main" id="{F72F4E26-E32E-D6DD-046F-799BE684820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z.png">
              <a:extLst>
                <a:ext uri="{FF2B5EF4-FFF2-40B4-BE49-F238E27FC236}">
                  <a16:creationId xmlns:a16="http://schemas.microsoft.com/office/drawing/2014/main" id="{25A4FAE3-3B19-4AA5-7F94-543B4E11574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e.png">
              <a:extLst>
                <a:ext uri="{FF2B5EF4-FFF2-40B4-BE49-F238E27FC236}">
                  <a16:creationId xmlns:a16="http://schemas.microsoft.com/office/drawing/2014/main" id="{514C48D5-6D26-4B38-4E30-DC8EDD20D6F0}"/>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dk.png">
              <a:extLst>
                <a:ext uri="{FF2B5EF4-FFF2-40B4-BE49-F238E27FC236}">
                  <a16:creationId xmlns:a16="http://schemas.microsoft.com/office/drawing/2014/main" id="{AB28D708-AFBB-343D-7704-D4469AB183F9}"/>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e.png">
              <a:extLst>
                <a:ext uri="{FF2B5EF4-FFF2-40B4-BE49-F238E27FC236}">
                  <a16:creationId xmlns:a16="http://schemas.microsoft.com/office/drawing/2014/main" id="{AC87357B-CCEE-EEB4-9C98-0CD3F203075F}"/>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es.png">
              <a:extLst>
                <a:ext uri="{FF2B5EF4-FFF2-40B4-BE49-F238E27FC236}">
                  <a16:creationId xmlns:a16="http://schemas.microsoft.com/office/drawing/2014/main" id="{EFDE254B-3D06-33D5-6EF1-F32B9ADF094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i.png">
              <a:extLst>
                <a:ext uri="{FF2B5EF4-FFF2-40B4-BE49-F238E27FC236}">
                  <a16:creationId xmlns:a16="http://schemas.microsoft.com/office/drawing/2014/main" id="{95F2AE44-6967-A2E9-50ED-C466F2BB128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fr.png">
              <a:extLst>
                <a:ext uri="{FF2B5EF4-FFF2-40B4-BE49-F238E27FC236}">
                  <a16:creationId xmlns:a16="http://schemas.microsoft.com/office/drawing/2014/main" id="{3A3AD2CA-2580-6F6E-433D-605CBB64F28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gr.png">
              <a:extLst>
                <a:ext uri="{FF2B5EF4-FFF2-40B4-BE49-F238E27FC236}">
                  <a16:creationId xmlns:a16="http://schemas.microsoft.com/office/drawing/2014/main" id="{FFB4965E-2AA6-54D2-713B-7EAB3F4CFDAD}"/>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hu.png">
              <a:extLst>
                <a:ext uri="{FF2B5EF4-FFF2-40B4-BE49-F238E27FC236}">
                  <a16:creationId xmlns:a16="http://schemas.microsoft.com/office/drawing/2014/main" id="{6183AB5D-AC68-AD38-CF7C-562F5CE7AE6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e.png">
              <a:extLst>
                <a:ext uri="{FF2B5EF4-FFF2-40B4-BE49-F238E27FC236}">
                  <a16:creationId xmlns:a16="http://schemas.microsoft.com/office/drawing/2014/main" id="{20038AED-E059-7AE5-82E3-4D62B63A3F91}"/>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it.png">
              <a:extLst>
                <a:ext uri="{FF2B5EF4-FFF2-40B4-BE49-F238E27FC236}">
                  <a16:creationId xmlns:a16="http://schemas.microsoft.com/office/drawing/2014/main" id="{B3D668C0-17B1-26B4-0DE4-78A0B12C38C8}"/>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lu.png">
              <a:extLst>
                <a:ext uri="{FF2B5EF4-FFF2-40B4-BE49-F238E27FC236}">
                  <a16:creationId xmlns:a16="http://schemas.microsoft.com/office/drawing/2014/main" id="{4CE5E278-D5A5-AA71-3CA9-8079128ED7FC}"/>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l.png">
              <a:extLst>
                <a:ext uri="{FF2B5EF4-FFF2-40B4-BE49-F238E27FC236}">
                  <a16:creationId xmlns:a16="http://schemas.microsoft.com/office/drawing/2014/main" id="{47927B7C-9CB8-3BE0-D6FB-7C20183D4A03}"/>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no.png">
              <a:extLst>
                <a:ext uri="{FF2B5EF4-FFF2-40B4-BE49-F238E27FC236}">
                  <a16:creationId xmlns:a16="http://schemas.microsoft.com/office/drawing/2014/main" id="{BD4B3098-FF14-C184-D18F-EFA3660532D6}"/>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l.png">
              <a:extLst>
                <a:ext uri="{FF2B5EF4-FFF2-40B4-BE49-F238E27FC236}">
                  <a16:creationId xmlns:a16="http://schemas.microsoft.com/office/drawing/2014/main" id="{D229C57A-6C81-BD5C-6DD2-B3818E82F112}"/>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pt.png">
              <a:extLst>
                <a:ext uri="{FF2B5EF4-FFF2-40B4-BE49-F238E27FC236}">
                  <a16:creationId xmlns:a16="http://schemas.microsoft.com/office/drawing/2014/main" id="{5B5F758C-3FDC-5E56-5602-A93BFBCD58F4}"/>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ro.png">
              <a:extLst>
                <a:ext uri="{FF2B5EF4-FFF2-40B4-BE49-F238E27FC236}">
                  <a16:creationId xmlns:a16="http://schemas.microsoft.com/office/drawing/2014/main" id="{28CF9230-FD6D-1615-9BD6-F3D8AEE3FD6B}"/>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se.png">
              <a:extLst>
                <a:ext uri="{FF2B5EF4-FFF2-40B4-BE49-F238E27FC236}">
                  <a16:creationId xmlns:a16="http://schemas.microsoft.com/office/drawing/2014/main" id="{AA126D17-709B-72F4-3341-B758937DF9FC}"/>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uk.png">
              <a:extLst>
                <a:ext uri="{FF2B5EF4-FFF2-40B4-BE49-F238E27FC236}">
                  <a16:creationId xmlns:a16="http://schemas.microsoft.com/office/drawing/2014/main" id="{FF31E49F-0EF2-F7C0-031A-7B47D7933F91}"/>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descr="ca.png">
              <a:extLst>
                <a:ext uri="{FF2B5EF4-FFF2-40B4-BE49-F238E27FC236}">
                  <a16:creationId xmlns:a16="http://schemas.microsoft.com/office/drawing/2014/main" id="{6D77953D-2C16-044F-29F0-59E276632DAC}"/>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a:extLst>
                <a:ext uri="{FF2B5EF4-FFF2-40B4-BE49-F238E27FC236}">
                  <a16:creationId xmlns:a16="http://schemas.microsoft.com/office/drawing/2014/main" id="{AEA47264-509D-A48D-0A68-5737ADA957F1}"/>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0" descr="si.png">
              <a:extLst>
                <a:ext uri="{FF2B5EF4-FFF2-40B4-BE49-F238E27FC236}">
                  <a16:creationId xmlns:a16="http://schemas.microsoft.com/office/drawing/2014/main" id="{2C150261-F91F-4653-0DFD-F06A12FB8B5F}"/>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4" name="Content Placeholder 2"/>
          <p:cNvSpPr>
            <a:spLocks noGrp="1"/>
          </p:cNvSpPr>
          <p:nvPr>
            <p:ph idx="1"/>
          </p:nvPr>
        </p:nvSpPr>
        <p:spPr>
          <a:xfrm>
            <a:off x="218262" y="882192"/>
            <a:ext cx="11763662" cy="553496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633120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G ">
    <p:spTree>
      <p:nvGrpSpPr>
        <p:cNvPr id="1" name=""/>
        <p:cNvGrpSpPr/>
        <p:nvPr/>
      </p:nvGrpSpPr>
      <p:grpSpPr>
        <a:xfrm>
          <a:off x="0" y="0"/>
          <a:ext cx="0" cy="0"/>
          <a:chOff x="0" y="0"/>
          <a:chExt cx="0" cy="0"/>
        </a:xfrm>
      </p:grpSpPr>
      <p:pic>
        <p:nvPicPr>
          <p:cNvPr id="2" name="Picture 35">
            <a:extLst>
              <a:ext uri="{FF2B5EF4-FFF2-40B4-BE49-F238E27FC236}">
                <a16:creationId xmlns:a16="http://schemas.microsoft.com/office/drawing/2014/main" id="{BFBE28BE-774F-D2C4-1488-E6AB249E59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770638C7-CCBC-B7E9-33BC-114930218E6A}"/>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817C1EE4-3B84-7B99-571C-346C2A6E591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6C2233AD-8066-F2DD-70FA-BE2EAA694416}"/>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7D1CCBA2-5F23-1E4C-952B-6B5812D5AF1E}"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0DA9B041-2E6E-5071-F606-3404E27346BC}"/>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C1EEAD36-6E9B-A59E-950D-ADCE56CD95E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3665E827-6AA6-99D9-EC47-D98130C31680}"/>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E09A74B0-9E02-C50D-F2A8-8A61E6149C1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24BE06CA-6486-9A50-D9E3-204569039B3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A902D8CC-AFC7-78BE-8D0F-CB3F9061040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35ACBEE3-CF92-09FC-7E55-A593951B652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B85E3F9F-EA7A-F13E-CAAE-74183A71DF41}"/>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F10CD8F6-8CFE-15CB-7371-C445920F906E}"/>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39FDF5A3-C48A-AC16-380E-F8F3342B2A84}"/>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5AE5136C-1832-2C84-E3E6-7CFE688206C8}"/>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A3C1C431-19CE-618A-7F5F-A6141C8C9D1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489B0B29-C943-6EC0-B5C0-095391D4FB6F}"/>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164B1F77-5B52-3F16-70E6-711B05D245BC}"/>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69FA4CA5-9907-9E96-7B42-1C97D0B7EE28}"/>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926459A2-C313-8533-989D-E8DF393AC7AA}"/>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9CAA5053-399A-2345-373E-FE0210FFE928}"/>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D069621F-283F-A729-D183-813B937F6077}"/>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B7F2EDCC-DF75-F139-3B2E-2DEFF56AF281}"/>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C2F50031-6739-B2C8-B758-89D06601A7C9}"/>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535B36E3-1A1D-4C57-0E53-84F46E9D3E89}"/>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AE667320-542F-B1B0-52D6-6821C02AC64E}"/>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CAC9CF51-E23E-8986-0C43-D112F493B5B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C5F73689-FEF0-582A-C7DF-8E88CA30E165}"/>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CA4D5822-E2D2-0932-5473-6E3D405E9DA5}"/>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3D35C864-B1EF-8165-4C55-B762FEFEFBF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26583717-8A18-1DEE-47B3-9EE2D95784FD}"/>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7D14319F-D243-C221-DACD-A7183CD21540}"/>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2" name="Content Placeholder 2"/>
          <p:cNvSpPr>
            <a:spLocks noGrp="1"/>
          </p:cNvSpPr>
          <p:nvPr>
            <p:ph idx="1"/>
          </p:nvPr>
        </p:nvSpPr>
        <p:spPr>
          <a:xfrm>
            <a:off x="218262" y="882192"/>
            <a:ext cx="11763662" cy="553496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572422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B6FCC0-F767-7FCD-47EF-51A0A909A33E}"/>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7FA75173-3D94-22EF-815F-FC3527F23EF5}"/>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913997B0-7D71-E500-7BC7-13264E2A7A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3232D9DE-903D-0EF1-E1AC-4EF70EE5EAB9}"/>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005BDC7F-5BCD-DB4F-974B-08B39F8B851F}"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FB05BAE1-F30C-3CA4-6B80-5B98C104A961}"/>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D02A2D50-C791-A6A0-F64B-6011473AB3A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BB2082DE-570E-EAD3-0A76-134792F5EDAC}"/>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1AC3D390-8F80-D704-B047-9988E6893B5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FFE52256-D8CA-2E0C-2290-A96BC56DC80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CD035F5C-DB82-0DEE-A538-37FE6AA129A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2876C5DC-EE09-571D-1C13-09DD9B7F8FA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4BBD9DEB-567A-4BEA-DCE1-1196B1E399A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039AEEF7-AC24-C649-F0F6-8E9E3F46AEA1}"/>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2C7A7106-24E6-92C5-0C6A-558A51DF0DD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9F056813-187E-6E9B-3B8F-1067A336B3FC}"/>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41838BE1-E7C1-A455-0630-0AC4D6145043}"/>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6BBA8E0A-FD06-D74D-35E1-C728F798763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55BADB1E-E46E-030B-3A72-C2FD885BD51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F68F7EF4-2F61-5890-4F94-11E3F0E3717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2072C009-B5E0-FF5C-6751-66C0B4E3BAB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9469C2B7-E31F-5133-70D8-DFABDE8BC23A}"/>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25782F84-8B66-1A84-D41D-2A360D54B44C}"/>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24523854-ECB6-54D0-2C2A-58E4DEA5A89F}"/>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29A5EBC8-1B35-2CBE-B814-26FB2C45F365}"/>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C33C01C2-688B-EF6D-4D33-DEB577F33877}"/>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466C3E02-963F-301B-9D47-759ECE717490}"/>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0E637597-1CE6-9B59-AD89-BCC6FC0890D2}"/>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662CD138-091F-4C2F-4A79-6E88D3870DF3}"/>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C9313E86-0984-D120-9018-D84425E7BCA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1C69025C-8FE2-98DE-8BF3-B56CA93DBBE2}"/>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C91D28AE-CD0B-80B1-EA2D-05D5B2161D01}"/>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97305C53-9CB4-8707-F575-3FF9533A75E2}"/>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96" name="Content Placeholder 2"/>
          <p:cNvSpPr>
            <a:spLocks noGrp="1"/>
          </p:cNvSpPr>
          <p:nvPr>
            <p:ph idx="1"/>
          </p:nvPr>
        </p:nvSpPr>
        <p:spPr>
          <a:xfrm>
            <a:off x="218262" y="882192"/>
            <a:ext cx="11763662" cy="553496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688424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D870B8-5474-EA64-A466-8263FEF3371E}"/>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571967D9-E52B-A063-821B-65FB38BCEC21}"/>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30793DAC-DA86-1ADC-F03B-57D65A03A7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A9B77C2D-A34D-FC64-F13E-37AC983E6879}"/>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D5A71AD9-E219-D64A-ACD7-A16412B4C9F1}"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2DB7FCCB-9933-19FB-EECB-E037BCA7508B}"/>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FDAD5C19-1B26-0709-1158-14650B439360}"/>
              </a:ext>
            </a:extLst>
          </p:cNvPr>
          <p:cNvGraphicFramePr>
            <a:graphicFrameLocks/>
          </p:cNvGraphicFramePr>
          <p:nvPr/>
        </p:nvGraphicFramePr>
        <p:xfrm>
          <a:off x="-738188" y="333375"/>
          <a:ext cx="13657263" cy="675005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41">
            <a:extLst>
              <a:ext uri="{FF2B5EF4-FFF2-40B4-BE49-F238E27FC236}">
                <a16:creationId xmlns:a16="http://schemas.microsoft.com/office/drawing/2014/main" id="{E91B0C04-16D1-C971-4342-D3E0E8D7901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2">
            <a:extLst>
              <a:ext uri="{FF2B5EF4-FFF2-40B4-BE49-F238E27FC236}">
                <a16:creationId xmlns:a16="http://schemas.microsoft.com/office/drawing/2014/main" id="{55E7445D-7EAD-1AB7-E1EE-3CD021F9FD12}"/>
              </a:ext>
            </a:extLst>
          </p:cNvPr>
          <p:cNvGrpSpPr>
            <a:grpSpLocks/>
          </p:cNvGrpSpPr>
          <p:nvPr userDrawn="1"/>
        </p:nvGrpSpPr>
        <p:grpSpPr bwMode="auto">
          <a:xfrm>
            <a:off x="227013" y="6572250"/>
            <a:ext cx="9280525" cy="144463"/>
            <a:chOff x="226688" y="6572055"/>
            <a:chExt cx="9280921" cy="144114"/>
          </a:xfrm>
        </p:grpSpPr>
        <p:pic>
          <p:nvPicPr>
            <p:cNvPr id="10" name="Picture 43" descr="at.png">
              <a:extLst>
                <a:ext uri="{FF2B5EF4-FFF2-40B4-BE49-F238E27FC236}">
                  <a16:creationId xmlns:a16="http://schemas.microsoft.com/office/drawing/2014/main" id="{A1B8EA82-3F08-9640-BA15-35A4DEF8C51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be.png">
              <a:extLst>
                <a:ext uri="{FF2B5EF4-FFF2-40B4-BE49-F238E27FC236}">
                  <a16:creationId xmlns:a16="http://schemas.microsoft.com/office/drawing/2014/main" id="{19B4F343-7446-DDE8-C3CB-69D37B34030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h.png">
              <a:extLst>
                <a:ext uri="{FF2B5EF4-FFF2-40B4-BE49-F238E27FC236}">
                  <a16:creationId xmlns:a16="http://schemas.microsoft.com/office/drawing/2014/main" id="{220DF533-0F72-6523-B647-9A164174DC8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z.png">
              <a:extLst>
                <a:ext uri="{FF2B5EF4-FFF2-40B4-BE49-F238E27FC236}">
                  <a16:creationId xmlns:a16="http://schemas.microsoft.com/office/drawing/2014/main" id="{D574FCE4-E09F-0282-62E7-8F9DB4C29BC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e.png">
              <a:extLst>
                <a:ext uri="{FF2B5EF4-FFF2-40B4-BE49-F238E27FC236}">
                  <a16:creationId xmlns:a16="http://schemas.microsoft.com/office/drawing/2014/main" id="{4106040B-4950-AD29-B3CD-3432F3BD3A88}"/>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dk.png">
              <a:extLst>
                <a:ext uri="{FF2B5EF4-FFF2-40B4-BE49-F238E27FC236}">
                  <a16:creationId xmlns:a16="http://schemas.microsoft.com/office/drawing/2014/main" id="{47B9D54B-C691-0ECA-C5E1-D1C6E2F3C8FB}"/>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e.png">
              <a:extLst>
                <a:ext uri="{FF2B5EF4-FFF2-40B4-BE49-F238E27FC236}">
                  <a16:creationId xmlns:a16="http://schemas.microsoft.com/office/drawing/2014/main" id="{591AE44C-6FE2-FD97-FC99-1C563B013927}"/>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es.png">
              <a:extLst>
                <a:ext uri="{FF2B5EF4-FFF2-40B4-BE49-F238E27FC236}">
                  <a16:creationId xmlns:a16="http://schemas.microsoft.com/office/drawing/2014/main" id="{AD68C4CD-45A2-05E1-184C-2EF847231C2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i.png">
              <a:extLst>
                <a:ext uri="{FF2B5EF4-FFF2-40B4-BE49-F238E27FC236}">
                  <a16:creationId xmlns:a16="http://schemas.microsoft.com/office/drawing/2014/main" id="{8ADA3ED8-2801-BD27-C4DD-5C5EFCA18585}"/>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fr.png">
              <a:extLst>
                <a:ext uri="{FF2B5EF4-FFF2-40B4-BE49-F238E27FC236}">
                  <a16:creationId xmlns:a16="http://schemas.microsoft.com/office/drawing/2014/main" id="{E3494136-56B8-D4F5-6996-229A326995C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gr.png">
              <a:extLst>
                <a:ext uri="{FF2B5EF4-FFF2-40B4-BE49-F238E27FC236}">
                  <a16:creationId xmlns:a16="http://schemas.microsoft.com/office/drawing/2014/main" id="{92E99DE0-AD5B-9B62-D5B0-73FE4DEACA7E}"/>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hu.png">
              <a:extLst>
                <a:ext uri="{FF2B5EF4-FFF2-40B4-BE49-F238E27FC236}">
                  <a16:creationId xmlns:a16="http://schemas.microsoft.com/office/drawing/2014/main" id="{8D8282AB-88AC-40FC-F6F7-AC556080CFED}"/>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e.png">
              <a:extLst>
                <a:ext uri="{FF2B5EF4-FFF2-40B4-BE49-F238E27FC236}">
                  <a16:creationId xmlns:a16="http://schemas.microsoft.com/office/drawing/2014/main" id="{4CFDA48D-08E6-26D3-23F4-61B8F64B05F2}"/>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it.png">
              <a:extLst>
                <a:ext uri="{FF2B5EF4-FFF2-40B4-BE49-F238E27FC236}">
                  <a16:creationId xmlns:a16="http://schemas.microsoft.com/office/drawing/2014/main" id="{FB3DC0AB-12BF-444E-4A42-9ABCCBDB32AE}"/>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lu.png">
              <a:extLst>
                <a:ext uri="{FF2B5EF4-FFF2-40B4-BE49-F238E27FC236}">
                  <a16:creationId xmlns:a16="http://schemas.microsoft.com/office/drawing/2014/main" id="{0B5BFC46-2FA5-B9E2-369F-1F519D2386A0}"/>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l.png">
              <a:extLst>
                <a:ext uri="{FF2B5EF4-FFF2-40B4-BE49-F238E27FC236}">
                  <a16:creationId xmlns:a16="http://schemas.microsoft.com/office/drawing/2014/main" id="{B7ED9E8A-66D3-A97E-A5AB-DC3727AD4C07}"/>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no.png">
              <a:extLst>
                <a:ext uri="{FF2B5EF4-FFF2-40B4-BE49-F238E27FC236}">
                  <a16:creationId xmlns:a16="http://schemas.microsoft.com/office/drawing/2014/main" id="{2F48FEBE-E08D-834B-9A33-F163795916EF}"/>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l.png">
              <a:extLst>
                <a:ext uri="{FF2B5EF4-FFF2-40B4-BE49-F238E27FC236}">
                  <a16:creationId xmlns:a16="http://schemas.microsoft.com/office/drawing/2014/main" id="{41C71EE5-5005-D7E7-B915-825F4F2EDACF}"/>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pt.png">
              <a:extLst>
                <a:ext uri="{FF2B5EF4-FFF2-40B4-BE49-F238E27FC236}">
                  <a16:creationId xmlns:a16="http://schemas.microsoft.com/office/drawing/2014/main" id="{FA4A7316-35DF-0B7C-2B2B-C2EA29DAEF33}"/>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ro.png">
              <a:extLst>
                <a:ext uri="{FF2B5EF4-FFF2-40B4-BE49-F238E27FC236}">
                  <a16:creationId xmlns:a16="http://schemas.microsoft.com/office/drawing/2014/main" id="{74F56E7F-A126-DD5C-C509-DFBEE6A9161D}"/>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se.png">
              <a:extLst>
                <a:ext uri="{FF2B5EF4-FFF2-40B4-BE49-F238E27FC236}">
                  <a16:creationId xmlns:a16="http://schemas.microsoft.com/office/drawing/2014/main" id="{CE8248F0-9C19-F8A8-F00E-CE1534612CED}"/>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uk.png">
              <a:extLst>
                <a:ext uri="{FF2B5EF4-FFF2-40B4-BE49-F238E27FC236}">
                  <a16:creationId xmlns:a16="http://schemas.microsoft.com/office/drawing/2014/main" id="{3A954FA6-CAD2-3746-7DA4-65858B24EB24}"/>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descr="ca.png">
              <a:extLst>
                <a:ext uri="{FF2B5EF4-FFF2-40B4-BE49-F238E27FC236}">
                  <a16:creationId xmlns:a16="http://schemas.microsoft.com/office/drawing/2014/main" id="{242A768D-8FD1-53E9-5C8F-FA226F16C0B2}"/>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a:extLst>
                <a:ext uri="{FF2B5EF4-FFF2-40B4-BE49-F238E27FC236}">
                  <a16:creationId xmlns:a16="http://schemas.microsoft.com/office/drawing/2014/main" id="{F0CCD43A-1D92-E00C-2195-38CF9C3B7A8F}"/>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0" descr="si.png">
              <a:extLst>
                <a:ext uri="{FF2B5EF4-FFF2-40B4-BE49-F238E27FC236}">
                  <a16:creationId xmlns:a16="http://schemas.microsoft.com/office/drawing/2014/main" id="{11A2553C-DEC7-46EB-A926-815E21D29291}"/>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8315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300"/>
                                        <p:tgtEl>
                                          <p:spTgt spid="7">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ipe(down)">
                                      <p:cBhvr>
                                        <p:cTn id="11" dur="300"/>
                                        <p:tgtEl>
                                          <p:spTgt spid="7">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down)">
                                      <p:cBhvr>
                                        <p:cTn id="15" dur="300"/>
                                        <p:tgtEl>
                                          <p:spTgt spid="7">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wipe(down)">
                                      <p:cBhvr>
                                        <p:cTn id="19" dur="300"/>
                                        <p:tgtEl>
                                          <p:spTgt spid="7">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wipe(down)">
                                      <p:cBhvr>
                                        <p:cTn id="23" dur="300"/>
                                        <p:tgtEl>
                                          <p:spTgt spid="7">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wipe(down)">
                                      <p:cBhvr>
                                        <p:cTn id="27" dur="300"/>
                                        <p:tgtEl>
                                          <p:spTgt spid="7">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wipe(down)">
                                      <p:cBhvr>
                                        <p:cTn id="31" dur="300"/>
                                        <p:tgtEl>
                                          <p:spTgt spid="7">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7">
                                            <p:graphicEl>
                                              <a:chart seriesIdx="-4" categoryIdx="6" bldStep="category"/>
                                            </p:graphicEl>
                                          </p:spTgt>
                                        </p:tgtEl>
                                        <p:attrNameLst>
                                          <p:attrName>style.visibility</p:attrName>
                                        </p:attrNameLst>
                                      </p:cBhvr>
                                      <p:to>
                                        <p:strVal val="visible"/>
                                      </p:to>
                                    </p:set>
                                    <p:animEffect transition="in" filter="wipe(down)">
                                      <p:cBhvr>
                                        <p:cTn id="35" dur="300"/>
                                        <p:tgtEl>
                                          <p:spTgt spid="7">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7">
                                            <p:graphicEl>
                                              <a:chart seriesIdx="-4" categoryIdx="7" bldStep="category"/>
                                            </p:graphicEl>
                                          </p:spTgt>
                                        </p:tgtEl>
                                        <p:attrNameLst>
                                          <p:attrName>style.visibility</p:attrName>
                                        </p:attrNameLst>
                                      </p:cBhvr>
                                      <p:to>
                                        <p:strVal val="visible"/>
                                      </p:to>
                                    </p:set>
                                    <p:animEffect transition="in" filter="wipe(down)">
                                      <p:cBhvr>
                                        <p:cTn id="39" dur="300"/>
                                        <p:tgtEl>
                                          <p:spTgt spid="7">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7">
                                            <p:graphicEl>
                                              <a:chart seriesIdx="-4" categoryIdx="8" bldStep="category"/>
                                            </p:graphicEl>
                                          </p:spTgt>
                                        </p:tgtEl>
                                        <p:attrNameLst>
                                          <p:attrName>style.visibility</p:attrName>
                                        </p:attrNameLst>
                                      </p:cBhvr>
                                      <p:to>
                                        <p:strVal val="visible"/>
                                      </p:to>
                                    </p:set>
                                    <p:animEffect transition="in" filter="wipe(down)">
                                      <p:cBhvr>
                                        <p:cTn id="43" dur="300"/>
                                        <p:tgtEl>
                                          <p:spTgt spid="7">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7">
                                            <p:graphicEl>
                                              <a:chart seriesIdx="-4" categoryIdx="9" bldStep="category"/>
                                            </p:graphicEl>
                                          </p:spTgt>
                                        </p:tgtEl>
                                        <p:attrNameLst>
                                          <p:attrName>style.visibility</p:attrName>
                                        </p:attrNameLst>
                                      </p:cBhvr>
                                      <p:to>
                                        <p:strVal val="visible"/>
                                      </p:to>
                                    </p:set>
                                    <p:animEffect transition="in" filter="wipe(down)">
                                      <p:cBhvr>
                                        <p:cTn id="47" dur="300"/>
                                        <p:tgtEl>
                                          <p:spTgt spid="7">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7">
                                            <p:graphicEl>
                                              <a:chart seriesIdx="-4" categoryIdx="10" bldStep="category"/>
                                            </p:graphicEl>
                                          </p:spTgt>
                                        </p:tgtEl>
                                        <p:attrNameLst>
                                          <p:attrName>style.visibility</p:attrName>
                                        </p:attrNameLst>
                                      </p:cBhvr>
                                      <p:to>
                                        <p:strVal val="visible"/>
                                      </p:to>
                                    </p:set>
                                    <p:animEffect transition="in" filter="wipe(down)">
                                      <p:cBhvr>
                                        <p:cTn id="51" dur="300"/>
                                        <p:tgtEl>
                                          <p:spTgt spid="7">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7">
                                            <p:graphicEl>
                                              <a:chart seriesIdx="-4" categoryIdx="11" bldStep="category"/>
                                            </p:graphicEl>
                                          </p:spTgt>
                                        </p:tgtEl>
                                        <p:attrNameLst>
                                          <p:attrName>style.visibility</p:attrName>
                                        </p:attrNameLst>
                                      </p:cBhvr>
                                      <p:to>
                                        <p:strVal val="visible"/>
                                      </p:to>
                                    </p:set>
                                    <p:animEffect transition="in" filter="wipe(down)">
                                      <p:cBhvr>
                                        <p:cTn id="55" dur="300"/>
                                        <p:tgtEl>
                                          <p:spTgt spid="7">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7">
                                            <p:graphicEl>
                                              <a:chart seriesIdx="-4" categoryIdx="12" bldStep="category"/>
                                            </p:graphicEl>
                                          </p:spTgt>
                                        </p:tgtEl>
                                        <p:attrNameLst>
                                          <p:attrName>style.visibility</p:attrName>
                                        </p:attrNameLst>
                                      </p:cBhvr>
                                      <p:to>
                                        <p:strVal val="visible"/>
                                      </p:to>
                                    </p:set>
                                    <p:animEffect transition="in" filter="wipe(down)">
                                      <p:cBhvr>
                                        <p:cTn id="59" dur="300"/>
                                        <p:tgtEl>
                                          <p:spTgt spid="7">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7">
                                            <p:graphicEl>
                                              <a:chart seriesIdx="-4" categoryIdx="13" bldStep="category"/>
                                            </p:graphicEl>
                                          </p:spTgt>
                                        </p:tgtEl>
                                        <p:attrNameLst>
                                          <p:attrName>style.visibility</p:attrName>
                                        </p:attrNameLst>
                                      </p:cBhvr>
                                      <p:to>
                                        <p:strVal val="visible"/>
                                      </p:to>
                                    </p:set>
                                    <p:animEffect transition="in" filter="wipe(down)">
                                      <p:cBhvr>
                                        <p:cTn id="63" dur="300"/>
                                        <p:tgtEl>
                                          <p:spTgt spid="7">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7">
                                            <p:graphicEl>
                                              <a:chart seriesIdx="-4" categoryIdx="14" bldStep="category"/>
                                            </p:graphicEl>
                                          </p:spTgt>
                                        </p:tgtEl>
                                        <p:attrNameLst>
                                          <p:attrName>style.visibility</p:attrName>
                                        </p:attrNameLst>
                                      </p:cBhvr>
                                      <p:to>
                                        <p:strVal val="visible"/>
                                      </p:to>
                                    </p:set>
                                    <p:animEffect transition="in" filter="wipe(down)">
                                      <p:cBhvr>
                                        <p:cTn id="67" dur="300"/>
                                        <p:tgtEl>
                                          <p:spTgt spid="7">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7">
                                            <p:graphicEl>
                                              <a:chart seriesIdx="-4" categoryIdx="15" bldStep="category"/>
                                            </p:graphicEl>
                                          </p:spTgt>
                                        </p:tgtEl>
                                        <p:attrNameLst>
                                          <p:attrName>style.visibility</p:attrName>
                                        </p:attrNameLst>
                                      </p:cBhvr>
                                      <p:to>
                                        <p:strVal val="visible"/>
                                      </p:to>
                                    </p:set>
                                    <p:animEffect transition="in" filter="wipe(down)">
                                      <p:cBhvr>
                                        <p:cTn id="71" dur="300"/>
                                        <p:tgtEl>
                                          <p:spTgt spid="7">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7">
                                            <p:graphicEl>
                                              <a:chart seriesIdx="-4" categoryIdx="16" bldStep="category"/>
                                            </p:graphicEl>
                                          </p:spTgt>
                                        </p:tgtEl>
                                        <p:attrNameLst>
                                          <p:attrName>style.visibility</p:attrName>
                                        </p:attrNameLst>
                                      </p:cBhvr>
                                      <p:to>
                                        <p:strVal val="visible"/>
                                      </p:to>
                                    </p:set>
                                    <p:animEffect transition="in" filter="wipe(down)">
                                      <p:cBhvr>
                                        <p:cTn id="75" dur="300"/>
                                        <p:tgtEl>
                                          <p:spTgt spid="7">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7">
                                            <p:graphicEl>
                                              <a:chart seriesIdx="-4" categoryIdx="17" bldStep="category"/>
                                            </p:graphicEl>
                                          </p:spTgt>
                                        </p:tgtEl>
                                        <p:attrNameLst>
                                          <p:attrName>style.visibility</p:attrName>
                                        </p:attrNameLst>
                                      </p:cBhvr>
                                      <p:to>
                                        <p:strVal val="visible"/>
                                      </p:to>
                                    </p:set>
                                    <p:animEffect transition="in" filter="wipe(down)">
                                      <p:cBhvr>
                                        <p:cTn id="79" dur="300"/>
                                        <p:tgtEl>
                                          <p:spTgt spid="7">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7">
                                            <p:graphicEl>
                                              <a:chart seriesIdx="-4" categoryIdx="18" bldStep="category"/>
                                            </p:graphicEl>
                                          </p:spTgt>
                                        </p:tgtEl>
                                        <p:attrNameLst>
                                          <p:attrName>style.visibility</p:attrName>
                                        </p:attrNameLst>
                                      </p:cBhvr>
                                      <p:to>
                                        <p:strVal val="visible"/>
                                      </p:to>
                                    </p:set>
                                    <p:animEffect transition="in" filter="wipe(down)">
                                      <p:cBhvr>
                                        <p:cTn id="83" dur="300"/>
                                        <p:tgtEl>
                                          <p:spTgt spid="7">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7">
                                            <p:graphicEl>
                                              <a:chart seriesIdx="-4" categoryIdx="19" bldStep="category"/>
                                            </p:graphicEl>
                                          </p:spTgt>
                                        </p:tgtEl>
                                        <p:attrNameLst>
                                          <p:attrName>style.visibility</p:attrName>
                                        </p:attrNameLst>
                                      </p:cBhvr>
                                      <p:to>
                                        <p:strVal val="visible"/>
                                      </p:to>
                                    </p:set>
                                    <p:animEffect transition="in" filter="wipe(down)">
                                      <p:cBhvr>
                                        <p:cTn id="87" dur="300"/>
                                        <p:tgtEl>
                                          <p:spTgt spid="7">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7">
                                            <p:graphicEl>
                                              <a:chart seriesIdx="-4" categoryIdx="20" bldStep="category"/>
                                            </p:graphicEl>
                                          </p:spTgt>
                                        </p:tgtEl>
                                        <p:attrNameLst>
                                          <p:attrName>style.visibility</p:attrName>
                                        </p:attrNameLst>
                                      </p:cBhvr>
                                      <p:to>
                                        <p:strVal val="visible"/>
                                      </p:to>
                                    </p:set>
                                    <p:animEffect transition="in" filter="wipe(down)">
                                      <p:cBhvr>
                                        <p:cTn id="91" dur="300"/>
                                        <p:tgtEl>
                                          <p:spTgt spid="7">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7">
                                            <p:graphicEl>
                                              <a:chart seriesIdx="-4" categoryIdx="21" bldStep="category"/>
                                            </p:graphicEl>
                                          </p:spTgt>
                                        </p:tgtEl>
                                        <p:attrNameLst>
                                          <p:attrName>style.visibility</p:attrName>
                                        </p:attrNameLst>
                                      </p:cBhvr>
                                      <p:to>
                                        <p:strVal val="visible"/>
                                      </p:to>
                                    </p:set>
                                    <p:animEffect transition="in" filter="wipe(down)">
                                      <p:cBhvr>
                                        <p:cTn id="95" dur="300"/>
                                        <p:tgtEl>
                                          <p:spTgt spid="7">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7">
                                            <p:graphicEl>
                                              <a:chart seriesIdx="-4" categoryIdx="22" bldStep="category"/>
                                            </p:graphicEl>
                                          </p:spTgt>
                                        </p:tgtEl>
                                        <p:attrNameLst>
                                          <p:attrName>style.visibility</p:attrName>
                                        </p:attrNameLst>
                                      </p:cBhvr>
                                      <p:to>
                                        <p:strVal val="visible"/>
                                      </p:to>
                                    </p:set>
                                    <p:animEffect transition="in" filter="wipe(down)">
                                      <p:cBhvr>
                                        <p:cTn id="99" dur="300"/>
                                        <p:tgtEl>
                                          <p:spTgt spid="7">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7">
                                            <p:graphicEl>
                                              <a:chart seriesIdx="-4" categoryIdx="23" bldStep="category"/>
                                            </p:graphicEl>
                                          </p:spTgt>
                                        </p:tgtEl>
                                        <p:attrNameLst>
                                          <p:attrName>style.visibility</p:attrName>
                                        </p:attrNameLst>
                                      </p:cBhvr>
                                      <p:to>
                                        <p:strVal val="visible"/>
                                      </p:to>
                                    </p:set>
                                    <p:animEffect transition="in" filter="wipe(down)">
                                      <p:cBhvr>
                                        <p:cTn id="103" dur="300"/>
                                        <p:tgtEl>
                                          <p:spTgt spid="7">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B18E-20FF-4E19-B143-EB763A43CD0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6B0AD9F4-15EA-4A04-A0F3-FB0C54ECA31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D9286782-B49D-481B-A15B-2F3E07400D27}"/>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72689575-379C-4A61-B2D6-FB133736FDD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D19A390-ADEC-4F0B-9D01-9975C889E2D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7">
            <a:extLst>
              <a:ext uri="{FF2B5EF4-FFF2-40B4-BE49-F238E27FC236}">
                <a16:creationId xmlns:a16="http://schemas.microsoft.com/office/drawing/2014/main" id="{47E94189-80FC-4F48-B1CB-12BD0D889D3C}"/>
              </a:ext>
            </a:extLst>
          </p:cNvPr>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pic>
        <p:nvPicPr>
          <p:cNvPr id="2050" name="Picture 2" descr="Sākums | Latvijas Zinātnes padome">
            <a:extLst>
              <a:ext uri="{FF2B5EF4-FFF2-40B4-BE49-F238E27FC236}">
                <a16:creationId xmlns:a16="http://schemas.microsoft.com/office/drawing/2014/main" id="{CD05FA84-6DDF-4E54-BB3D-6F820A03AE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769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9ED424-2DBF-3B74-94E8-DC2A871C136D}"/>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03ED93D0-157B-621F-E897-DBBFEF3188A3}"/>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76967FC5-5391-1ACA-4951-C90BDD8A19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BE220B9D-F4BF-36AE-706E-89892BBAC502}"/>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FDFA4E41-346C-754C-9C57-B57C8D9DF194}"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CA9F4F4-ADD8-2657-79CA-6D0009DD9B97}"/>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BBB0E320-4358-267C-6720-583D170F0C8A}"/>
              </a:ext>
            </a:extLst>
          </p:cNvPr>
          <p:cNvGraphicFramePr>
            <a:graphicFrameLocks/>
          </p:cNvGraphicFramePr>
          <p:nvPr/>
        </p:nvGraphicFramePr>
        <p:xfrm>
          <a:off x="-738188" y="228600"/>
          <a:ext cx="13657263" cy="686435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41">
            <a:extLst>
              <a:ext uri="{FF2B5EF4-FFF2-40B4-BE49-F238E27FC236}">
                <a16:creationId xmlns:a16="http://schemas.microsoft.com/office/drawing/2014/main" id="{77AF06D7-27D3-0981-2F78-327A1698AA4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2">
            <a:extLst>
              <a:ext uri="{FF2B5EF4-FFF2-40B4-BE49-F238E27FC236}">
                <a16:creationId xmlns:a16="http://schemas.microsoft.com/office/drawing/2014/main" id="{2BCEC803-988D-BCBE-3D64-D15B4BD9B010}"/>
              </a:ext>
            </a:extLst>
          </p:cNvPr>
          <p:cNvGrpSpPr>
            <a:grpSpLocks/>
          </p:cNvGrpSpPr>
          <p:nvPr userDrawn="1"/>
        </p:nvGrpSpPr>
        <p:grpSpPr bwMode="auto">
          <a:xfrm>
            <a:off x="227013" y="6572250"/>
            <a:ext cx="9280525" cy="144463"/>
            <a:chOff x="226688" y="6572055"/>
            <a:chExt cx="9280921" cy="144114"/>
          </a:xfrm>
        </p:grpSpPr>
        <p:pic>
          <p:nvPicPr>
            <p:cNvPr id="10" name="Picture 43" descr="at.png">
              <a:extLst>
                <a:ext uri="{FF2B5EF4-FFF2-40B4-BE49-F238E27FC236}">
                  <a16:creationId xmlns:a16="http://schemas.microsoft.com/office/drawing/2014/main" id="{281198AC-10F3-1A89-1051-4FE11428786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be.png">
              <a:extLst>
                <a:ext uri="{FF2B5EF4-FFF2-40B4-BE49-F238E27FC236}">
                  <a16:creationId xmlns:a16="http://schemas.microsoft.com/office/drawing/2014/main" id="{D8E07E4D-F4ED-C08A-CDE9-D87000C2E8C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h.png">
              <a:extLst>
                <a:ext uri="{FF2B5EF4-FFF2-40B4-BE49-F238E27FC236}">
                  <a16:creationId xmlns:a16="http://schemas.microsoft.com/office/drawing/2014/main" id="{4EC29F78-AC7C-371F-4CEF-39E8E2FA386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z.png">
              <a:extLst>
                <a:ext uri="{FF2B5EF4-FFF2-40B4-BE49-F238E27FC236}">
                  <a16:creationId xmlns:a16="http://schemas.microsoft.com/office/drawing/2014/main" id="{EB123CF9-4CF8-ADA5-1895-0270FA418D50}"/>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e.png">
              <a:extLst>
                <a:ext uri="{FF2B5EF4-FFF2-40B4-BE49-F238E27FC236}">
                  <a16:creationId xmlns:a16="http://schemas.microsoft.com/office/drawing/2014/main" id="{6DA52C4B-3D16-ACB4-FCC1-3A753F28831A}"/>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dk.png">
              <a:extLst>
                <a:ext uri="{FF2B5EF4-FFF2-40B4-BE49-F238E27FC236}">
                  <a16:creationId xmlns:a16="http://schemas.microsoft.com/office/drawing/2014/main" id="{924853BE-AF73-E519-905B-9F7E51EBB97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e.png">
              <a:extLst>
                <a:ext uri="{FF2B5EF4-FFF2-40B4-BE49-F238E27FC236}">
                  <a16:creationId xmlns:a16="http://schemas.microsoft.com/office/drawing/2014/main" id="{98120220-08E3-D160-F4C7-A75A99E9042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es.png">
              <a:extLst>
                <a:ext uri="{FF2B5EF4-FFF2-40B4-BE49-F238E27FC236}">
                  <a16:creationId xmlns:a16="http://schemas.microsoft.com/office/drawing/2014/main" id="{7AF31740-E9FD-1ACC-F13A-9E58CFC83563}"/>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i.png">
              <a:extLst>
                <a:ext uri="{FF2B5EF4-FFF2-40B4-BE49-F238E27FC236}">
                  <a16:creationId xmlns:a16="http://schemas.microsoft.com/office/drawing/2014/main" id="{21EBBFDD-5641-A09B-4708-53D63E88A90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fr.png">
              <a:extLst>
                <a:ext uri="{FF2B5EF4-FFF2-40B4-BE49-F238E27FC236}">
                  <a16:creationId xmlns:a16="http://schemas.microsoft.com/office/drawing/2014/main" id="{C209A1B4-DB55-B1DC-102C-AD8BA269D59E}"/>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gr.png">
              <a:extLst>
                <a:ext uri="{FF2B5EF4-FFF2-40B4-BE49-F238E27FC236}">
                  <a16:creationId xmlns:a16="http://schemas.microsoft.com/office/drawing/2014/main" id="{BAAD3CA8-14BC-C399-6EF1-D789FB57FCDD}"/>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hu.png">
              <a:extLst>
                <a:ext uri="{FF2B5EF4-FFF2-40B4-BE49-F238E27FC236}">
                  <a16:creationId xmlns:a16="http://schemas.microsoft.com/office/drawing/2014/main" id="{4B0EE6EF-7E8D-A60A-064C-A022EC93EB7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e.png">
              <a:extLst>
                <a:ext uri="{FF2B5EF4-FFF2-40B4-BE49-F238E27FC236}">
                  <a16:creationId xmlns:a16="http://schemas.microsoft.com/office/drawing/2014/main" id="{8E7B347E-2A36-09CE-D15E-508DAC9D8495}"/>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it.png">
              <a:extLst>
                <a:ext uri="{FF2B5EF4-FFF2-40B4-BE49-F238E27FC236}">
                  <a16:creationId xmlns:a16="http://schemas.microsoft.com/office/drawing/2014/main" id="{BABEE1BC-2E1E-1396-E205-A3A730E42011}"/>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lu.png">
              <a:extLst>
                <a:ext uri="{FF2B5EF4-FFF2-40B4-BE49-F238E27FC236}">
                  <a16:creationId xmlns:a16="http://schemas.microsoft.com/office/drawing/2014/main" id="{7D314CAA-D21C-4343-950D-5A4DB40BFD69}"/>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l.png">
              <a:extLst>
                <a:ext uri="{FF2B5EF4-FFF2-40B4-BE49-F238E27FC236}">
                  <a16:creationId xmlns:a16="http://schemas.microsoft.com/office/drawing/2014/main" id="{668A852C-3820-A3A5-ADD0-70DD906E2162}"/>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no.png">
              <a:extLst>
                <a:ext uri="{FF2B5EF4-FFF2-40B4-BE49-F238E27FC236}">
                  <a16:creationId xmlns:a16="http://schemas.microsoft.com/office/drawing/2014/main" id="{E13831AB-6AA3-146D-EA6E-7DA384BB2942}"/>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l.png">
              <a:extLst>
                <a:ext uri="{FF2B5EF4-FFF2-40B4-BE49-F238E27FC236}">
                  <a16:creationId xmlns:a16="http://schemas.microsoft.com/office/drawing/2014/main" id="{CF4111CE-958A-B795-5B3E-DD6659FBF546}"/>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pt.png">
              <a:extLst>
                <a:ext uri="{FF2B5EF4-FFF2-40B4-BE49-F238E27FC236}">
                  <a16:creationId xmlns:a16="http://schemas.microsoft.com/office/drawing/2014/main" id="{FF48D456-9DE1-208A-9C11-124020476B15}"/>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ro.png">
              <a:extLst>
                <a:ext uri="{FF2B5EF4-FFF2-40B4-BE49-F238E27FC236}">
                  <a16:creationId xmlns:a16="http://schemas.microsoft.com/office/drawing/2014/main" id="{9A9517AD-1BD8-7A85-0AAD-7C173AFAD04F}"/>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se.png">
              <a:extLst>
                <a:ext uri="{FF2B5EF4-FFF2-40B4-BE49-F238E27FC236}">
                  <a16:creationId xmlns:a16="http://schemas.microsoft.com/office/drawing/2014/main" id="{6E37BC8C-795E-BA71-A759-D25BF7A9B218}"/>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uk.png">
              <a:extLst>
                <a:ext uri="{FF2B5EF4-FFF2-40B4-BE49-F238E27FC236}">
                  <a16:creationId xmlns:a16="http://schemas.microsoft.com/office/drawing/2014/main" id="{241E0824-C38B-8259-5F0B-7F64A0F47364}"/>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descr="ca.png">
              <a:extLst>
                <a:ext uri="{FF2B5EF4-FFF2-40B4-BE49-F238E27FC236}">
                  <a16:creationId xmlns:a16="http://schemas.microsoft.com/office/drawing/2014/main" id="{7A3908CE-5C52-8ED8-35D6-E0DC60C62CFA}"/>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a:extLst>
                <a:ext uri="{FF2B5EF4-FFF2-40B4-BE49-F238E27FC236}">
                  <a16:creationId xmlns:a16="http://schemas.microsoft.com/office/drawing/2014/main" id="{F3E009E0-0D9B-E044-B7FC-7F6F6BF99006}"/>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0" descr="si.png">
              <a:extLst>
                <a:ext uri="{FF2B5EF4-FFF2-40B4-BE49-F238E27FC236}">
                  <a16:creationId xmlns:a16="http://schemas.microsoft.com/office/drawing/2014/main" id="{1630FCED-0060-4E15-ED3C-FF62EE105F23}"/>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155755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300"/>
                                        <p:tgtEl>
                                          <p:spTgt spid="7">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ipe(down)">
                                      <p:cBhvr>
                                        <p:cTn id="11" dur="300"/>
                                        <p:tgtEl>
                                          <p:spTgt spid="7">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down)">
                                      <p:cBhvr>
                                        <p:cTn id="15" dur="300"/>
                                        <p:tgtEl>
                                          <p:spTgt spid="7">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wipe(down)">
                                      <p:cBhvr>
                                        <p:cTn id="19" dur="300"/>
                                        <p:tgtEl>
                                          <p:spTgt spid="7">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wipe(down)">
                                      <p:cBhvr>
                                        <p:cTn id="23" dur="300"/>
                                        <p:tgtEl>
                                          <p:spTgt spid="7">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wipe(down)">
                                      <p:cBhvr>
                                        <p:cTn id="27" dur="300"/>
                                        <p:tgtEl>
                                          <p:spTgt spid="7">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wipe(down)">
                                      <p:cBhvr>
                                        <p:cTn id="31" dur="300"/>
                                        <p:tgtEl>
                                          <p:spTgt spid="7">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7">
                                            <p:graphicEl>
                                              <a:chart seriesIdx="-4" categoryIdx="6" bldStep="category"/>
                                            </p:graphicEl>
                                          </p:spTgt>
                                        </p:tgtEl>
                                        <p:attrNameLst>
                                          <p:attrName>style.visibility</p:attrName>
                                        </p:attrNameLst>
                                      </p:cBhvr>
                                      <p:to>
                                        <p:strVal val="visible"/>
                                      </p:to>
                                    </p:set>
                                    <p:animEffect transition="in" filter="wipe(down)">
                                      <p:cBhvr>
                                        <p:cTn id="35" dur="300"/>
                                        <p:tgtEl>
                                          <p:spTgt spid="7">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7">
                                            <p:graphicEl>
                                              <a:chart seriesIdx="-4" categoryIdx="7" bldStep="category"/>
                                            </p:graphicEl>
                                          </p:spTgt>
                                        </p:tgtEl>
                                        <p:attrNameLst>
                                          <p:attrName>style.visibility</p:attrName>
                                        </p:attrNameLst>
                                      </p:cBhvr>
                                      <p:to>
                                        <p:strVal val="visible"/>
                                      </p:to>
                                    </p:set>
                                    <p:animEffect transition="in" filter="wipe(down)">
                                      <p:cBhvr>
                                        <p:cTn id="39" dur="300"/>
                                        <p:tgtEl>
                                          <p:spTgt spid="7">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7">
                                            <p:graphicEl>
                                              <a:chart seriesIdx="-4" categoryIdx="8" bldStep="category"/>
                                            </p:graphicEl>
                                          </p:spTgt>
                                        </p:tgtEl>
                                        <p:attrNameLst>
                                          <p:attrName>style.visibility</p:attrName>
                                        </p:attrNameLst>
                                      </p:cBhvr>
                                      <p:to>
                                        <p:strVal val="visible"/>
                                      </p:to>
                                    </p:set>
                                    <p:animEffect transition="in" filter="wipe(down)">
                                      <p:cBhvr>
                                        <p:cTn id="43" dur="300"/>
                                        <p:tgtEl>
                                          <p:spTgt spid="7">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7">
                                            <p:graphicEl>
                                              <a:chart seriesIdx="-4" categoryIdx="9" bldStep="category"/>
                                            </p:graphicEl>
                                          </p:spTgt>
                                        </p:tgtEl>
                                        <p:attrNameLst>
                                          <p:attrName>style.visibility</p:attrName>
                                        </p:attrNameLst>
                                      </p:cBhvr>
                                      <p:to>
                                        <p:strVal val="visible"/>
                                      </p:to>
                                    </p:set>
                                    <p:animEffect transition="in" filter="wipe(down)">
                                      <p:cBhvr>
                                        <p:cTn id="47" dur="300"/>
                                        <p:tgtEl>
                                          <p:spTgt spid="7">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7">
                                            <p:graphicEl>
                                              <a:chart seriesIdx="-4" categoryIdx="10" bldStep="category"/>
                                            </p:graphicEl>
                                          </p:spTgt>
                                        </p:tgtEl>
                                        <p:attrNameLst>
                                          <p:attrName>style.visibility</p:attrName>
                                        </p:attrNameLst>
                                      </p:cBhvr>
                                      <p:to>
                                        <p:strVal val="visible"/>
                                      </p:to>
                                    </p:set>
                                    <p:animEffect transition="in" filter="wipe(down)">
                                      <p:cBhvr>
                                        <p:cTn id="51" dur="300"/>
                                        <p:tgtEl>
                                          <p:spTgt spid="7">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7">
                                            <p:graphicEl>
                                              <a:chart seriesIdx="-4" categoryIdx="11" bldStep="category"/>
                                            </p:graphicEl>
                                          </p:spTgt>
                                        </p:tgtEl>
                                        <p:attrNameLst>
                                          <p:attrName>style.visibility</p:attrName>
                                        </p:attrNameLst>
                                      </p:cBhvr>
                                      <p:to>
                                        <p:strVal val="visible"/>
                                      </p:to>
                                    </p:set>
                                    <p:animEffect transition="in" filter="wipe(down)">
                                      <p:cBhvr>
                                        <p:cTn id="55" dur="300"/>
                                        <p:tgtEl>
                                          <p:spTgt spid="7">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7">
                                            <p:graphicEl>
                                              <a:chart seriesIdx="-4" categoryIdx="12" bldStep="category"/>
                                            </p:graphicEl>
                                          </p:spTgt>
                                        </p:tgtEl>
                                        <p:attrNameLst>
                                          <p:attrName>style.visibility</p:attrName>
                                        </p:attrNameLst>
                                      </p:cBhvr>
                                      <p:to>
                                        <p:strVal val="visible"/>
                                      </p:to>
                                    </p:set>
                                    <p:animEffect transition="in" filter="wipe(down)">
                                      <p:cBhvr>
                                        <p:cTn id="59" dur="300"/>
                                        <p:tgtEl>
                                          <p:spTgt spid="7">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7">
                                            <p:graphicEl>
                                              <a:chart seriesIdx="-4" categoryIdx="13" bldStep="category"/>
                                            </p:graphicEl>
                                          </p:spTgt>
                                        </p:tgtEl>
                                        <p:attrNameLst>
                                          <p:attrName>style.visibility</p:attrName>
                                        </p:attrNameLst>
                                      </p:cBhvr>
                                      <p:to>
                                        <p:strVal val="visible"/>
                                      </p:to>
                                    </p:set>
                                    <p:animEffect transition="in" filter="wipe(down)">
                                      <p:cBhvr>
                                        <p:cTn id="63" dur="300"/>
                                        <p:tgtEl>
                                          <p:spTgt spid="7">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7">
                                            <p:graphicEl>
                                              <a:chart seriesIdx="-4" categoryIdx="14" bldStep="category"/>
                                            </p:graphicEl>
                                          </p:spTgt>
                                        </p:tgtEl>
                                        <p:attrNameLst>
                                          <p:attrName>style.visibility</p:attrName>
                                        </p:attrNameLst>
                                      </p:cBhvr>
                                      <p:to>
                                        <p:strVal val="visible"/>
                                      </p:to>
                                    </p:set>
                                    <p:animEffect transition="in" filter="wipe(down)">
                                      <p:cBhvr>
                                        <p:cTn id="67" dur="300"/>
                                        <p:tgtEl>
                                          <p:spTgt spid="7">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7">
                                            <p:graphicEl>
                                              <a:chart seriesIdx="-4" categoryIdx="15" bldStep="category"/>
                                            </p:graphicEl>
                                          </p:spTgt>
                                        </p:tgtEl>
                                        <p:attrNameLst>
                                          <p:attrName>style.visibility</p:attrName>
                                        </p:attrNameLst>
                                      </p:cBhvr>
                                      <p:to>
                                        <p:strVal val="visible"/>
                                      </p:to>
                                    </p:set>
                                    <p:animEffect transition="in" filter="wipe(down)">
                                      <p:cBhvr>
                                        <p:cTn id="71" dur="300"/>
                                        <p:tgtEl>
                                          <p:spTgt spid="7">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7">
                                            <p:graphicEl>
                                              <a:chart seriesIdx="-4" categoryIdx="16" bldStep="category"/>
                                            </p:graphicEl>
                                          </p:spTgt>
                                        </p:tgtEl>
                                        <p:attrNameLst>
                                          <p:attrName>style.visibility</p:attrName>
                                        </p:attrNameLst>
                                      </p:cBhvr>
                                      <p:to>
                                        <p:strVal val="visible"/>
                                      </p:to>
                                    </p:set>
                                    <p:animEffect transition="in" filter="wipe(down)">
                                      <p:cBhvr>
                                        <p:cTn id="75" dur="300"/>
                                        <p:tgtEl>
                                          <p:spTgt spid="7">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7">
                                            <p:graphicEl>
                                              <a:chart seriesIdx="-4" categoryIdx="17" bldStep="category"/>
                                            </p:graphicEl>
                                          </p:spTgt>
                                        </p:tgtEl>
                                        <p:attrNameLst>
                                          <p:attrName>style.visibility</p:attrName>
                                        </p:attrNameLst>
                                      </p:cBhvr>
                                      <p:to>
                                        <p:strVal val="visible"/>
                                      </p:to>
                                    </p:set>
                                    <p:animEffect transition="in" filter="wipe(down)">
                                      <p:cBhvr>
                                        <p:cTn id="79" dur="300"/>
                                        <p:tgtEl>
                                          <p:spTgt spid="7">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7">
                                            <p:graphicEl>
                                              <a:chart seriesIdx="-4" categoryIdx="18" bldStep="category"/>
                                            </p:graphicEl>
                                          </p:spTgt>
                                        </p:tgtEl>
                                        <p:attrNameLst>
                                          <p:attrName>style.visibility</p:attrName>
                                        </p:attrNameLst>
                                      </p:cBhvr>
                                      <p:to>
                                        <p:strVal val="visible"/>
                                      </p:to>
                                    </p:set>
                                    <p:animEffect transition="in" filter="wipe(down)">
                                      <p:cBhvr>
                                        <p:cTn id="83" dur="300"/>
                                        <p:tgtEl>
                                          <p:spTgt spid="7">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7">
                                            <p:graphicEl>
                                              <a:chart seriesIdx="-4" categoryIdx="19" bldStep="category"/>
                                            </p:graphicEl>
                                          </p:spTgt>
                                        </p:tgtEl>
                                        <p:attrNameLst>
                                          <p:attrName>style.visibility</p:attrName>
                                        </p:attrNameLst>
                                      </p:cBhvr>
                                      <p:to>
                                        <p:strVal val="visible"/>
                                      </p:to>
                                    </p:set>
                                    <p:animEffect transition="in" filter="wipe(down)">
                                      <p:cBhvr>
                                        <p:cTn id="87" dur="300"/>
                                        <p:tgtEl>
                                          <p:spTgt spid="7">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7">
                                            <p:graphicEl>
                                              <a:chart seriesIdx="-4" categoryIdx="20" bldStep="category"/>
                                            </p:graphicEl>
                                          </p:spTgt>
                                        </p:tgtEl>
                                        <p:attrNameLst>
                                          <p:attrName>style.visibility</p:attrName>
                                        </p:attrNameLst>
                                      </p:cBhvr>
                                      <p:to>
                                        <p:strVal val="visible"/>
                                      </p:to>
                                    </p:set>
                                    <p:animEffect transition="in" filter="wipe(down)">
                                      <p:cBhvr>
                                        <p:cTn id="91" dur="300"/>
                                        <p:tgtEl>
                                          <p:spTgt spid="7">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7">
                                            <p:graphicEl>
                                              <a:chart seriesIdx="-4" categoryIdx="21" bldStep="category"/>
                                            </p:graphicEl>
                                          </p:spTgt>
                                        </p:tgtEl>
                                        <p:attrNameLst>
                                          <p:attrName>style.visibility</p:attrName>
                                        </p:attrNameLst>
                                      </p:cBhvr>
                                      <p:to>
                                        <p:strVal val="visible"/>
                                      </p:to>
                                    </p:set>
                                    <p:animEffect transition="in" filter="wipe(down)">
                                      <p:cBhvr>
                                        <p:cTn id="95" dur="300"/>
                                        <p:tgtEl>
                                          <p:spTgt spid="7">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7">
                                            <p:graphicEl>
                                              <a:chart seriesIdx="-4" categoryIdx="22" bldStep="category"/>
                                            </p:graphicEl>
                                          </p:spTgt>
                                        </p:tgtEl>
                                        <p:attrNameLst>
                                          <p:attrName>style.visibility</p:attrName>
                                        </p:attrNameLst>
                                      </p:cBhvr>
                                      <p:to>
                                        <p:strVal val="visible"/>
                                      </p:to>
                                    </p:set>
                                    <p:animEffect transition="in" filter="wipe(down)">
                                      <p:cBhvr>
                                        <p:cTn id="99" dur="300"/>
                                        <p:tgtEl>
                                          <p:spTgt spid="7">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7">
                                            <p:graphicEl>
                                              <a:chart seriesIdx="-4" categoryIdx="23" bldStep="category"/>
                                            </p:graphicEl>
                                          </p:spTgt>
                                        </p:tgtEl>
                                        <p:attrNameLst>
                                          <p:attrName>style.visibility</p:attrName>
                                        </p:attrNameLst>
                                      </p:cBhvr>
                                      <p:to>
                                        <p:strVal val="visible"/>
                                      </p:to>
                                    </p:set>
                                    <p:animEffect transition="in" filter="wipe(down)">
                                      <p:cBhvr>
                                        <p:cTn id="103" dur="300"/>
                                        <p:tgtEl>
                                          <p:spTgt spid="7">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D0068-F732-5B75-95A7-8DB295009914}"/>
              </a:ext>
            </a:extLst>
          </p:cNvPr>
          <p:cNvSpPr/>
          <p:nvPr userDrawn="1"/>
        </p:nvSpPr>
        <p:spPr>
          <a:xfrm>
            <a:off x="0" y="0"/>
            <a:ext cx="12192000" cy="88265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3" name="Picture 36">
            <a:extLst>
              <a:ext uri="{FF2B5EF4-FFF2-40B4-BE49-F238E27FC236}">
                <a16:creationId xmlns:a16="http://schemas.microsoft.com/office/drawing/2014/main" id="{F88A3864-CF06-EF37-90F6-71C6F802D8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2" name="Content Placeholder 2"/>
          <p:cNvSpPr>
            <a:spLocks noGrp="1"/>
          </p:cNvSpPr>
          <p:nvPr>
            <p:ph idx="1"/>
          </p:nvPr>
        </p:nvSpPr>
        <p:spPr>
          <a:xfrm>
            <a:off x="218262" y="882192"/>
            <a:ext cx="11763662" cy="551477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950059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2D1060-9DAC-BB4C-5342-0BA740784EC5}"/>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7E1969A3-2780-D6A6-76D3-995F0F934B57}"/>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5E08A485-67BD-959C-DDCD-4855FD4D4A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78BB9DEC-F28F-5AF0-36F1-7FB155E45871}"/>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D87BD2C2-6E17-E14D-892B-96488CD4A444}"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897196A0-7390-41EF-9A52-ED95ACFA831F}"/>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D68EDC05-A2B5-57EB-4B36-7EF681A6B1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E636CF4F-A05F-215D-49C0-7565D6C83C33}"/>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7CB3C840-BD70-9062-3DD2-A2D7CA7C97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C81735EA-4BDB-8022-431A-50E697137F6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30F235A2-BAB4-4D19-2058-EDE969FAD4E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7607ACC6-591D-1CFA-AD67-AB96CEB946D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557BF6E3-E4AC-8A87-8D44-74C4F3E5FEBA}"/>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A209A3EC-6C43-E864-78AD-14154C1C36A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71502249-3EDB-8506-2BAB-3601BBFE970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54065BCE-43FA-B70A-C600-B6DA949BB4EF}"/>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3EAA5E31-811B-4BCC-020F-F2763AD29CD7}"/>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E1DCA201-4128-BC15-3732-29CD511BB34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0721F231-BAEE-B1CB-3F00-A962ADC6D54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6CF36841-EE8D-1EFF-6B1F-94C618B085C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1D1E53A3-C64A-9252-1609-BC11541C3E05}"/>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460980A0-5D9E-967B-01CE-6FFB035F5E13}"/>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25E68D8A-3636-6C2D-ABEE-158E4241A7E2}"/>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C3147045-09D6-0C00-BF83-7A7207ED367D}"/>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6424C368-BED0-2549-8FD1-0F5D8A54B6C9}"/>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84167C73-D0B0-95DA-165E-3CA07B25AD56}"/>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43D53CB9-E74B-AB30-3F53-45774A366557}"/>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A936E226-42D9-5DF9-CE36-7581F002B86F}"/>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DFD82ECF-E1B3-736F-939C-E36A69FC9056}"/>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3AD2AD59-3235-B2AA-14C5-CEDD997125D5}"/>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04487B5E-E1F5-21E1-4347-502AA5E4395B}"/>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F25450E0-63AE-A8A2-AF90-6AFA9C69614B}"/>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4D5E114F-F010-2417-6A1D-3EFD74BC5B25}"/>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 name="Content Placeholder 2"/>
          <p:cNvSpPr>
            <a:spLocks noGrp="1"/>
          </p:cNvSpPr>
          <p:nvPr>
            <p:ph idx="1"/>
          </p:nvPr>
        </p:nvSpPr>
        <p:spPr>
          <a:xfrm>
            <a:off x="218262" y="882192"/>
            <a:ext cx="11763662" cy="553496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5"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2074458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B57B1C-9683-1199-AB32-60DCCFB9C5A7}"/>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66DE3774-FB19-8739-7CA2-FD39E1A27F76}"/>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9A67DFA3-418C-C4C5-F650-D11ED429A2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1B143DD4-87F8-2B09-A573-B1741952442E}"/>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64FADDC9-1379-1647-B961-3E1C9A346AEE}"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AC28BFCF-EBEB-E313-E07B-D83A9C383DFA}"/>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77EA14B9-4571-F7A8-AFED-A4692397E5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A7061AD3-801D-1330-34A3-A9B0633B4E74}"/>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C542C754-8E02-231F-CBF7-E1F7BFC871F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80D6AD6D-6750-D4B1-6F20-2F73E94FC36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2355E5C4-9A66-5E75-9EC1-AF5A7809CED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92690D38-C185-2E9B-C0B9-7366D795529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78410A80-39CE-114D-0B91-736A007BEFB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2F078A03-6016-4D4E-8FF7-CB3BC87916C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2F1BE9B5-66AA-BD6C-399D-1FA225D7185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43D3FBC4-E027-E897-583F-A95DE67D5E67}"/>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517A7382-2DC2-BC68-7651-FBFF1CA4CF6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F940C2D5-4C44-8A22-8C8F-68816445968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B767BEDE-FCD8-2241-9ADB-44FB02A5153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F7BCEA36-AE5E-131F-4F12-6779CF720C8D}"/>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2C34BD6C-D0B7-0F14-B25D-F08061658C38}"/>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0A237924-5DDA-232E-085E-15FA961B41A4}"/>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974B33C4-382C-414B-1BF0-C6A33752A1A7}"/>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C83919F9-12FF-66FF-BB69-8CE98FA8137A}"/>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0D834C7D-2191-F33A-7282-F62F464073B0}"/>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41279517-8A5E-D292-7195-A41A72B20D38}"/>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6EA83151-D85E-FAD4-257B-475AA8705BF2}"/>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0B8AC5CE-3FC3-2BA0-646B-4EA8C1AFBA4D}"/>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6F029DFD-442C-80DE-4154-37BA58D6B219}"/>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EC8C29CC-35B8-F6E8-8A92-5AB779497AB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E0BF8E2B-DD09-480E-4017-7AA0130DC007}"/>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64DD1753-DABF-265A-0649-0D5B5CC3529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33A09C5C-1958-F9E7-A583-FDE225DD973F}"/>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 name="Content Placeholder 2"/>
          <p:cNvSpPr>
            <a:spLocks noGrp="1"/>
          </p:cNvSpPr>
          <p:nvPr>
            <p:ph sz="half" idx="10"/>
          </p:nvPr>
        </p:nvSpPr>
        <p:spPr>
          <a:xfrm>
            <a:off x="218261" y="1673225"/>
            <a:ext cx="5788843"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6" name="Content Placeholder 3"/>
          <p:cNvSpPr>
            <a:spLocks noGrp="1"/>
          </p:cNvSpPr>
          <p:nvPr>
            <p:ph sz="half" idx="2"/>
          </p:nvPr>
        </p:nvSpPr>
        <p:spPr>
          <a:xfrm>
            <a:off x="6210296" y="1673225"/>
            <a:ext cx="5776365"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6"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241663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_COLOUR_BG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234411-05E4-4EF7-5135-FB0800269244}"/>
              </a:ext>
            </a:extLst>
          </p:cNvPr>
          <p:cNvSpPr/>
          <p:nvPr userDrawn="1"/>
        </p:nvSpPr>
        <p:spPr>
          <a:xfrm>
            <a:off x="-6350" y="0"/>
            <a:ext cx="12198350"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F93A7F00-830E-9974-28D3-A7E27CBA5F3D}"/>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70407749-000A-E2CA-8DFE-ED9B30B3E3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6F05AEE5-AC7D-A1F5-363D-8733F76D360D}"/>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CAF71088-E4AE-5848-8B0C-D4C67E7054F7}"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3D4C743-7F4A-1862-FBBE-F9C787F8727C}"/>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80B8C503-7D17-4C25-5D4C-F99FAC14563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4A5EC4D3-E2E0-B0C6-B94F-61EA9B152561}"/>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F04DE12F-BD0B-8D9A-20D6-61FEC90C296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86B787B2-BF05-6C43-0C02-3A5BBBDE96D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1C7D8C52-BBE9-61D0-61C4-723193119CC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0DA851C4-82FC-04C3-E100-E4C9AD68286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F6FFF371-B113-7263-5DBF-74E76DFC1398}"/>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1015A6E0-518F-D47C-98DC-99D2F905F363}"/>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241AA1EA-E55C-8523-76D7-2C6C7D5A644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0C84BB46-1A07-4CEF-D29D-795CB4869564}"/>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8EFC3072-66DB-76A2-4884-232803EF3C32}"/>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E63B6908-F6B5-667A-92F0-306DFF7E802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5D3AE1CD-56D3-8C68-36A5-786D0808E81F}"/>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7D2D2299-EDAC-7D6C-98D2-81C9BD01815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6F8A6458-694B-1805-CC52-8097CEBCC4FD}"/>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98328094-F3F9-7A04-05A5-71F669D6A98E}"/>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29A9F541-6145-9AB2-E624-62C33926EE45}"/>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563B68EB-4506-E0F7-3FEC-FD29F95C6705}"/>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270EB966-552B-AA37-E065-C66029708FDB}"/>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672F86C6-3036-10F1-5E5A-5EF040465F47}"/>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26E41B11-AE9B-F864-9846-777AE72326AA}"/>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B6CB1480-205F-E201-D8D5-E3DEB5744FA7}"/>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ADBE0309-CDAD-EE2C-BD99-12E56FC0809D}"/>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E6B8A5AF-0F87-95CF-2735-6527630EB975}"/>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D1CB13AF-6049-24A9-9FB6-D0EA6D18438A}"/>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81C708DF-56CE-3704-0A4D-7CDA785D6932}"/>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AE0B9EE7-4C3B-C420-EE10-D368105B14AB}"/>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1" name="Content Placeholder 2"/>
          <p:cNvSpPr>
            <a:spLocks noGrp="1"/>
          </p:cNvSpPr>
          <p:nvPr>
            <p:ph idx="1"/>
          </p:nvPr>
        </p:nvSpPr>
        <p:spPr>
          <a:xfrm>
            <a:off x="218262" y="882192"/>
            <a:ext cx="11763662" cy="553496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882140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_COLOUR_BG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F40B0B-859E-903A-532F-B5E08F800806}"/>
              </a:ext>
            </a:extLst>
          </p:cNvPr>
          <p:cNvSpPr/>
          <p:nvPr userDrawn="1"/>
        </p:nvSpPr>
        <p:spPr>
          <a:xfrm>
            <a:off x="-6350" y="0"/>
            <a:ext cx="12198350" cy="6858000"/>
          </a:xfrm>
          <a:prstGeom prst="rect">
            <a:avLst/>
          </a:prstGeom>
          <a:solidFill>
            <a:srgbClr val="8197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119F3583-7A1C-8EF8-AD8E-59C5F51B9DCF}"/>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9B17AA33-CF1B-EEBE-5F18-713B924E78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F4C1665D-D8E9-868C-968A-93585ADC8F78}"/>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6786C7ED-16F1-5044-AA27-65C4B1B50172}"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C96A8B92-C835-E7FB-AD9A-08CF313B0230}"/>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8DACA833-4406-D815-11B2-19D997752DF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C6309FC9-CD7F-ADEF-5260-7FA7E8A3953F}"/>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D7E05D0B-3E13-DAE1-A5B0-5CCD131E988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BD746D9E-26EF-ACD8-2F22-01BD139EED6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08969359-90FA-9D5E-B833-F9FAC8544523}"/>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9BD0491F-C972-9784-2E7B-0E1F118A975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8DB8C559-4C00-4324-7765-4A8DF75B754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0143CE05-1C6F-2124-B535-863FC545E1B0}"/>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8C7AD32A-ECEC-812A-E49C-0C48CD43C25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4063BEF4-168A-195A-19C1-0CDF8D1646A4}"/>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43AAC9DB-7957-BE05-57BB-9F394C83EF6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A85B1376-C1A5-AA65-2626-AA560FAEB4DF}"/>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F603015C-9567-4DE4-D436-2A3371E6FDE2}"/>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A0F19EB8-70AD-41D3-DAB6-215F44FF4335}"/>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6307FF48-1E8E-FA0A-8080-AC53BEF2744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45F751C4-BBDE-B191-BDA9-5F7100EE2073}"/>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A4DE8A9D-9942-02A7-854A-A5D3C63C5AC7}"/>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9AD0007D-CBA2-62D7-1FA2-9469C15E43D6}"/>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E243BEE6-C734-5D71-EF22-C975A7E7002A}"/>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1BC69B70-D858-0EB9-FAD9-A762100ABAE8}"/>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A7961FE3-A158-1458-C9D0-B69B6826001C}"/>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0D50E048-D00A-9D1E-403B-EEA28C92A959}"/>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EDE8FDBA-801E-D01F-2154-75ED73531025}"/>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D9D9CD7D-6282-2808-8C4B-7A91056F467D}"/>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E2EC6AAE-AEDC-B316-CF35-2E9FA4BA97E4}"/>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57BE23ED-19A3-0546-C68B-D6372F48FF7F}"/>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B6C4DBD9-7BD0-43AD-01D6-9E87254C0939}"/>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1" name="Content Placeholder 2"/>
          <p:cNvSpPr>
            <a:spLocks noGrp="1"/>
          </p:cNvSpPr>
          <p:nvPr>
            <p:ph idx="1"/>
          </p:nvPr>
        </p:nvSpPr>
        <p:spPr>
          <a:xfrm>
            <a:off x="218262" y="882192"/>
            <a:ext cx="11763662" cy="5541665"/>
          </a:xfrm>
        </p:spPr>
        <p:txBody>
          <a:bodyPr/>
          <a:lstStyle>
            <a:lvl1pPr>
              <a:defRPr>
                <a:solidFill>
                  <a:srgbClr val="335E6F"/>
                </a:solidFill>
              </a:defRPr>
            </a:lvl1pPr>
            <a:lvl2pPr>
              <a:defRPr>
                <a:solidFill>
                  <a:srgbClr val="335E6F"/>
                </a:solidFill>
              </a:defRPr>
            </a:lvl2pPr>
            <a:lvl3pPr>
              <a:defRPr>
                <a:solidFill>
                  <a:srgbClr val="335E6F"/>
                </a:solidFill>
              </a:defRPr>
            </a:lvl3pPr>
            <a:lvl4pPr>
              <a:defRPr>
                <a:solidFill>
                  <a:srgbClr val="335E6F"/>
                </a:solidFill>
              </a:defRPr>
            </a:lvl4pPr>
            <a:lvl5pPr>
              <a:defRPr>
                <a:solidFill>
                  <a:srgbClr val="335E6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971315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_COLOUR_BG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84854C-A74E-6114-5813-ABD209409F63}"/>
              </a:ext>
            </a:extLst>
          </p:cNvPr>
          <p:cNvSpPr/>
          <p:nvPr userDrawn="1"/>
        </p:nvSpPr>
        <p:spPr>
          <a:xfrm>
            <a:off x="-6350" y="0"/>
            <a:ext cx="12198350" cy="6858000"/>
          </a:xfrm>
          <a:prstGeom prst="rect">
            <a:avLst/>
          </a:prstGeom>
          <a:solidFill>
            <a:srgbClr val="008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534EF313-BA6B-5D7D-DCC4-331F8AD46797}"/>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6C6281AE-DEDD-ED39-65A7-C6B2B31709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45C38170-73D3-7666-D042-78349388E284}"/>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CE824342-6170-BA41-80E5-28F5D9C26CDA}"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43E9AA0-7F86-3222-299E-8252BD21FA32}"/>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951AECCE-92BF-2862-0B98-23477D39CD5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09D4EC4B-F835-53D3-D9F3-35951F2BFB9C}"/>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71F2ED1B-3B4D-4D1B-B55E-CFE39476095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CCD34636-E5D0-066A-7D3D-57B6DA31B90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E3B13427-2D2D-2952-305F-EB1EA024CFA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3C70F2C8-13E5-209B-0D80-7AAD80AD85A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E39230CE-6943-0F84-C1D7-810AE473D03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4AF06AD0-BEFF-E3F3-58D4-966335169E72}"/>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854952DF-CAFF-19D5-A5B1-77D2B94D6464}"/>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BCC6302B-1399-6AC2-B182-2C7703A26A3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2491090A-13DD-24C6-CCBB-02CA762039FA}"/>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65217150-E9A7-F8C1-4EC0-27FC14BD128E}"/>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1B1D1B32-1133-9B84-FEC8-B56DC2ACAB1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07351949-4E77-486C-1CB5-2C1611B71990}"/>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BBA6B9D7-39EA-6CD5-AB94-76FF4738D60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0C8D4E3C-D815-81CE-10EA-2ADC281C3A55}"/>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2AC5FF6B-06B6-0ED5-23BF-966752CB14CE}"/>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40AD693B-89F6-7679-63BE-9E041B03019A}"/>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0ECCD529-00FF-A2B1-D032-AEE834BDD1D9}"/>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2928BB8F-33D2-6E24-32D8-AF2F75A9A04D}"/>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7295B9FD-B558-0A41-46D2-510EDFD8219A}"/>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35628831-E364-E48E-F185-143B41BFDC06}"/>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54A96C51-77CF-FB92-F756-A665C746E5A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47C05627-286E-2187-626F-AE78B0742A90}"/>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4AC3D0F0-E243-6F87-A732-63C83B99F6B2}"/>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9D95AF1F-3D4C-1B6C-3AEA-E9C6441EE31E}"/>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1533141F-C46A-C372-DD59-AFA7A65C92D0}"/>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1" name="Content Placeholder 2"/>
          <p:cNvSpPr>
            <a:spLocks noGrp="1"/>
          </p:cNvSpPr>
          <p:nvPr>
            <p:ph idx="1"/>
          </p:nvPr>
        </p:nvSpPr>
        <p:spPr>
          <a:xfrm>
            <a:off x="218262" y="882192"/>
            <a:ext cx="11763662" cy="5541665"/>
          </a:xfrm>
        </p:spPr>
        <p:txBody>
          <a:bodyPr/>
          <a:lstStyle>
            <a:lvl1pPr>
              <a:defRPr>
                <a:solidFill>
                  <a:srgbClr val="76C8AE"/>
                </a:solidFill>
              </a:defRPr>
            </a:lvl1pPr>
            <a:lvl2pPr>
              <a:defRPr>
                <a:solidFill>
                  <a:srgbClr val="76C8AE"/>
                </a:solidFill>
              </a:defRPr>
            </a:lvl2pPr>
            <a:lvl3pPr>
              <a:defRPr>
                <a:solidFill>
                  <a:srgbClr val="76C8AE"/>
                </a:solidFill>
              </a:defRPr>
            </a:lvl3pPr>
            <a:lvl4pPr>
              <a:defRPr>
                <a:solidFill>
                  <a:srgbClr val="76C8AE"/>
                </a:solidFill>
              </a:defRPr>
            </a:lvl4pPr>
            <a:lvl5pPr>
              <a:defRPr>
                <a:solidFill>
                  <a:srgbClr val="76C8AE"/>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1914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_COLOUR_BG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879A0E-0B32-D690-41E4-03817897D481}"/>
              </a:ext>
            </a:extLst>
          </p:cNvPr>
          <p:cNvSpPr/>
          <p:nvPr userDrawn="1"/>
        </p:nvSpPr>
        <p:spPr>
          <a:xfrm>
            <a:off x="-6350" y="0"/>
            <a:ext cx="12198350" cy="6858000"/>
          </a:xfrm>
          <a:prstGeom prst="rect">
            <a:avLst/>
          </a:prstGeom>
          <a:solidFill>
            <a:srgbClr val="960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83B25A18-022D-FC26-1FD4-7BEF76C40B9D}"/>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C50DF4A4-D575-6EED-CDED-76DCF28778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E24A033C-034A-346B-C646-58768D25B609}"/>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055FA707-2399-224E-9980-1B7869B65ADB}"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AFF4FA85-B270-4432-D3C0-B3A61B76EC50}"/>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B4B3DB55-F976-7C68-13A7-0B6774B80F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FC452459-8359-87FB-3D11-B2E2E146A9A6}"/>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536C5BAC-C08C-CAC9-1237-9833536C862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E2C7CE96-5D9D-1438-26A9-8413FDED104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91E13607-4DE9-6A17-90CB-2F4EC6A2468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06D3E3EA-A1D7-0291-E765-BA3584B8FF4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C27FFEC1-8E38-DD25-7228-345A0D4BDAC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C7EF8DCE-1796-6D66-9CA0-ED8580399EBC}"/>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F56E7727-0633-F8F6-F074-09697E764F10}"/>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EE9933C3-8C1C-8182-1E15-A158288ACDE5}"/>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7983DFD9-1FD7-CC64-FE2E-773DC021AF01}"/>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C99C9275-C646-E2DD-2CAF-3E9527A6E2E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5EE480B7-E000-9BA2-8A47-1D884E9BFE4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DF66EAC0-B55E-8E27-CF97-4EDA0F99896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4AED4983-978D-46F0-6557-71ADA5AED602}"/>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AFA5F4E2-FD14-60B4-F96C-B52B6691C6FA}"/>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0F5DEBCB-32B2-1E1E-1C15-0E5F921F50EE}"/>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C75590B8-2044-37A9-35D2-0C524718EC45}"/>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7D4697DE-4FA7-18B1-910D-7DA71841A724}"/>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C1BDE833-64A1-6D90-67FE-7B16B481360A}"/>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7C698F51-8A89-B7A8-409F-E3FA49DB8558}"/>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5B7010D6-FA5E-C2C6-78A7-933E56115CD8}"/>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87D04108-EBDD-863A-978A-78771D00FA6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1F02511B-F4A4-0B79-3A5C-91878410CF2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AC1D5E4F-40AF-A2E2-A82F-FB532A70FF78}"/>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4CD194FE-341B-96C7-38B5-B0CFD9C8086E}"/>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7BEEC215-0645-9CFC-36AC-6597A68764A8}"/>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1" name="Content Placeholder 2"/>
          <p:cNvSpPr>
            <a:spLocks noGrp="1"/>
          </p:cNvSpPr>
          <p:nvPr>
            <p:ph idx="1"/>
          </p:nvPr>
        </p:nvSpPr>
        <p:spPr>
          <a:xfrm>
            <a:off x="218262" y="882192"/>
            <a:ext cx="11763662" cy="5541666"/>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665941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RK_COLOUR_BG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CB7119-C0AF-723F-E88C-AF2A3F2BA2FB}"/>
              </a:ext>
            </a:extLst>
          </p:cNvPr>
          <p:cNvSpPr/>
          <p:nvPr userDrawn="1"/>
        </p:nvSpPr>
        <p:spPr>
          <a:xfrm>
            <a:off x="-6350" y="0"/>
            <a:ext cx="12198350" cy="6858000"/>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0809C67B-739A-8C1D-87A3-AA2EADC5605A}"/>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D5DFE39E-D22E-4EB6-FD4A-C833CA3976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D0902654-D809-B22B-3F73-4EE316E94908}"/>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BAC9C2A6-16D4-8E4A-A8D3-C4803869764F}"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27EB7C82-6C28-6030-338E-134D2C300EF5}"/>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BA01C337-A566-CD6B-EA7F-CA3730D22C2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529F9543-7F6E-A7EC-D4AC-D9438F94A8D5}"/>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01E01D3D-C03A-483B-C289-F7F4016F292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051DF546-6584-6BE2-F5AF-C9DAD29C39E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87482CE0-0DC8-C10C-20B1-AAC7B9DF762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74E3050B-0348-0024-B213-4F9416A9A8C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FA802C65-DB06-810D-5FB2-E0BF4108123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ABD91381-DB0B-ABDF-93A9-B049FAEE0D28}"/>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B42FC133-354B-B70E-765E-938B00DDBB6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5D0F2BB3-FAE2-C813-186F-012A2F69D8CB}"/>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FD056A7A-4F30-1E5C-CCE1-E9B8C392E15D}"/>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EA94E426-31CC-9449-9D3D-DCC9E26E585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D4377E94-3E68-0D15-CE98-C14DA447B57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BDDD9E66-FA94-BDD1-A797-63C100E0DAD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559371ED-F003-F683-61DF-02BC80318D7A}"/>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4949792E-82BB-AF6E-7206-2447C2019217}"/>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5070BC48-D56A-169B-D068-85C47B6BD5CA}"/>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A9428B89-2A39-53A9-7D3F-C8913AD7E0F6}"/>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391AF77A-3CDC-5775-D76F-E06BF521FA2C}"/>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8296BA7C-97DE-848B-73A9-640381D43BAC}"/>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39F399FE-91F8-3151-B80C-E5935400D1A6}"/>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1AA92D24-6FF5-EB45-F686-03C853AC98F8}"/>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EC5E55C8-AADE-DA65-47A0-C0D928DAC8E4}"/>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F089E5E6-D261-798F-1B48-53896010EB43}"/>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C9576544-1F10-9764-C0B5-CD56EB85748D}"/>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32C70CAC-BC1A-6C7D-CE4D-77A42759CC6D}"/>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832B0403-2FF1-E719-C44B-DF585B27935B}"/>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1" name="Content Placeholder 2"/>
          <p:cNvSpPr>
            <a:spLocks noGrp="1"/>
          </p:cNvSpPr>
          <p:nvPr>
            <p:ph idx="1"/>
          </p:nvPr>
        </p:nvSpPr>
        <p:spPr>
          <a:xfrm>
            <a:off x="218262" y="882192"/>
            <a:ext cx="11763662" cy="5548032"/>
          </a:xfrm>
        </p:spPr>
        <p:txBody>
          <a:bodyPr/>
          <a:lstStyle>
            <a:lvl1pPr>
              <a:defRPr>
                <a:solidFill>
                  <a:srgbClr val="FFCC4E"/>
                </a:solidFill>
              </a:defRPr>
            </a:lvl1pPr>
            <a:lvl2pPr>
              <a:defRPr>
                <a:solidFill>
                  <a:srgbClr val="FFCC4E"/>
                </a:solidFill>
              </a:defRPr>
            </a:lvl2pPr>
            <a:lvl3pPr>
              <a:defRPr>
                <a:solidFill>
                  <a:srgbClr val="FFCC4E"/>
                </a:solidFill>
              </a:defRPr>
            </a:lvl3pPr>
            <a:lvl4pPr>
              <a:defRPr>
                <a:solidFill>
                  <a:srgbClr val="FFCC4E"/>
                </a:solidFill>
              </a:defRPr>
            </a:lvl4pPr>
            <a:lvl5pPr>
              <a:defRPr>
                <a:solidFill>
                  <a:srgbClr val="FFCC4E"/>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718153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_COLOUR_BG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171E1A-5012-3310-0507-A9531051AD6B}"/>
              </a:ext>
            </a:extLst>
          </p:cNvPr>
          <p:cNvSpPr/>
          <p:nvPr userDrawn="1"/>
        </p:nvSpPr>
        <p:spPr>
          <a:xfrm>
            <a:off x="-6350" y="0"/>
            <a:ext cx="12198350" cy="6858000"/>
          </a:xfrm>
          <a:prstGeom prst="rect">
            <a:avLst/>
          </a:prstGeom>
          <a:solidFill>
            <a:srgbClr val="0061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5D40594F-298B-6364-B789-AECF7C702518}"/>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36B805BD-9A36-7B67-4B04-7699AAAA21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2DC90829-70B9-D6F3-2885-D7807ACA44EB}"/>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CF9E73EE-E46D-6C40-B5C0-8A751B709C57}"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8E41DD4-18A3-9605-4D13-F40929D97FDC}"/>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8DD777EA-5D06-7372-A557-7047DA56B14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7F6EE1DC-4627-9817-7463-EB3F4AC87DB3}"/>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B7E1F57B-5F1F-FABF-507A-4953174BADE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3839E55E-8E96-47CD-4CC5-BA3ED13B145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05A510E8-2C77-B5F9-9913-A6F0F768A70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AD96A417-3C96-5097-268C-E57465CE02A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20EEB573-1EDC-1B51-5F80-9B90D65D3C2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C3332FDB-E3C3-AFA5-B7F8-C8DC4604713E}"/>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A729FD3D-2A79-2266-78DC-5CFA61A67CE7}"/>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AC0E8CA8-CB06-0627-17EF-4D9F9DFE893A}"/>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D5075193-9C08-5374-DAC9-8A6B10AA786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28122362-B8CA-D430-A68D-B095FB1F1D8F}"/>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7616CBF5-7C39-BE54-AC87-F599AD4AE43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A171C8CC-8E2D-AA2A-ED1C-B34CCC8C9DCB}"/>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A408B644-FA1D-8922-0BAE-80E58B664385}"/>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F92FAEFE-23D0-E327-8D35-C69BCB9E6DB4}"/>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D19208DB-A92D-A8F6-4577-4614C38B2D67}"/>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3B9B9D3E-DFDD-D3E7-8D29-C5F69A4E3A54}"/>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DB4599E6-4B51-E8C7-8813-45A10A00FD3A}"/>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4EA3EA6C-6025-AE04-59BF-5AFD21672A04}"/>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B21CCF3C-9A50-6DC3-752C-E9ABD5EE9C2D}"/>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62072B21-5959-04D8-834C-5B05DE197D6D}"/>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B351F8EA-3642-D18A-1D11-CD4F6C3C6B2F}"/>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0C104B96-F316-7307-8D17-99F8F0889960}"/>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D146A9AF-3705-2BE9-BF00-841ED804B9C2}"/>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BFA18094-A418-96CD-A259-30887E6B2A7B}"/>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F5A4F592-7014-3130-509E-E8A894CDEDE7}"/>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1" name="Content Placeholder 2"/>
          <p:cNvSpPr>
            <a:spLocks noGrp="1"/>
          </p:cNvSpPr>
          <p:nvPr>
            <p:ph idx="1"/>
          </p:nvPr>
        </p:nvSpPr>
        <p:spPr>
          <a:xfrm>
            <a:off x="218262" y="882192"/>
            <a:ext cx="11763662" cy="5534968"/>
          </a:xfrm>
        </p:spPr>
        <p:txBody>
          <a:bodyPr/>
          <a:lstStyle>
            <a:lvl1pPr>
              <a:defRPr>
                <a:solidFill>
                  <a:srgbClr val="009BDB"/>
                </a:solidFill>
              </a:defRPr>
            </a:lvl1pPr>
            <a:lvl2pPr>
              <a:defRPr>
                <a:solidFill>
                  <a:srgbClr val="009BDB"/>
                </a:solidFill>
              </a:defRPr>
            </a:lvl2pPr>
            <a:lvl3pPr>
              <a:defRPr>
                <a:solidFill>
                  <a:srgbClr val="009BDB"/>
                </a:solidFill>
              </a:defRPr>
            </a:lvl3pPr>
            <a:lvl4pPr>
              <a:defRPr>
                <a:solidFill>
                  <a:srgbClr val="009BDB"/>
                </a:solidFill>
              </a:defRPr>
            </a:lvl4pPr>
            <a:lvl5pPr>
              <a:defRPr>
                <a:solidFill>
                  <a:srgbClr val="009BDB"/>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782030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B9FA-273A-4A9F-9656-7EB3945E8B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3861117F-D07C-4F19-93EB-522433A8075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0D3783C-3E09-4EDD-9CDD-AA0054AC000F}"/>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8771C67E-4D5E-4346-86CA-0AFC65D49C5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779ED28-745F-4C27-80CC-EFB875E687F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7">
            <a:extLst>
              <a:ext uri="{FF2B5EF4-FFF2-40B4-BE49-F238E27FC236}">
                <a16:creationId xmlns:a16="http://schemas.microsoft.com/office/drawing/2014/main" id="{66C2EDF4-9C1B-450E-9E15-A29E7A9F3D13}"/>
              </a:ext>
            </a:extLst>
          </p:cNvPr>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pic>
        <p:nvPicPr>
          <p:cNvPr id="9" name="Picture 2" descr="Sākums | Latvijas Zinātnes padome">
            <a:extLst>
              <a:ext uri="{FF2B5EF4-FFF2-40B4-BE49-F238E27FC236}">
                <a16:creationId xmlns:a16="http://schemas.microsoft.com/office/drawing/2014/main" id="{FD0EE456-916E-40DB-B9BA-65F2AABB54C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180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RK_CLOSING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DC7449-9116-A21B-7656-3A0058E5969A}"/>
              </a:ext>
            </a:extLst>
          </p:cNvPr>
          <p:cNvSpPr/>
          <p:nvPr userDrawn="1"/>
        </p:nvSpPr>
        <p:spPr>
          <a:xfrm>
            <a:off x="0" y="0"/>
            <a:ext cx="12192000"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335E6F"/>
              </a:solidFill>
            </a:endParaRPr>
          </a:p>
        </p:txBody>
      </p:sp>
      <p:sp>
        <p:nvSpPr>
          <p:cNvPr id="3" name="Rectangle 2">
            <a:extLst>
              <a:ext uri="{FF2B5EF4-FFF2-40B4-BE49-F238E27FC236}">
                <a16:creationId xmlns:a16="http://schemas.microsoft.com/office/drawing/2014/main" id="{B79ED515-59E3-62B0-D3B2-8B71ED64A3C7}"/>
              </a:ext>
            </a:extLst>
          </p:cNvPr>
          <p:cNvSpPr/>
          <p:nvPr userDrawn="1"/>
        </p:nvSpPr>
        <p:spPr>
          <a:xfrm flipH="1">
            <a:off x="4686300" y="2011363"/>
            <a:ext cx="2819400" cy="28194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Subtitle 2">
            <a:extLst>
              <a:ext uri="{FF2B5EF4-FFF2-40B4-BE49-F238E27FC236}">
                <a16:creationId xmlns:a16="http://schemas.microsoft.com/office/drawing/2014/main" id="{EDC99B64-EA9C-A34D-60C8-305E70E38FDF}"/>
              </a:ext>
            </a:extLst>
          </p:cNvPr>
          <p:cNvSpPr txBox="1">
            <a:spLocks/>
          </p:cNvSpPr>
          <p:nvPr userDrawn="1"/>
        </p:nvSpPr>
        <p:spPr>
          <a:xfrm>
            <a:off x="4686300" y="4524375"/>
            <a:ext cx="2813050" cy="314325"/>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defRPr/>
            </a:pPr>
            <a:endParaRPr lang="en-GB" sz="1400">
              <a:solidFill>
                <a:srgbClr val="8197A6"/>
              </a:solidFill>
              <a:ea typeface="Arial" charset="0"/>
              <a:cs typeface="Arial" charset="0"/>
            </a:endParaRPr>
          </a:p>
        </p:txBody>
      </p:sp>
      <p:sp>
        <p:nvSpPr>
          <p:cNvPr id="5" name="Subtitle 2">
            <a:extLst>
              <a:ext uri="{FF2B5EF4-FFF2-40B4-BE49-F238E27FC236}">
                <a16:creationId xmlns:a16="http://schemas.microsoft.com/office/drawing/2014/main" id="{58F479EA-B195-7CC9-7B8F-78F0CE1A780D}"/>
              </a:ext>
            </a:extLst>
          </p:cNvPr>
          <p:cNvSpPr txBox="1">
            <a:spLocks/>
          </p:cNvSpPr>
          <p:nvPr userDrawn="1"/>
        </p:nvSpPr>
        <p:spPr>
          <a:xfrm>
            <a:off x="4686300" y="1739900"/>
            <a:ext cx="2819400" cy="261938"/>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defRPr/>
            </a:pPr>
            <a:r>
              <a:rPr lang="en-GB" sz="1100">
                <a:solidFill>
                  <a:schemeClr val="bg1"/>
                </a:solidFill>
                <a:ea typeface="Arial" charset="0"/>
                <a:cs typeface="Arial" charset="0"/>
              </a:rPr>
              <a:t>Produced by</a:t>
            </a:r>
            <a:endParaRPr lang="en-US" sz="1100">
              <a:solidFill>
                <a:schemeClr val="bg1"/>
              </a:solidFill>
              <a:ea typeface="Arial" charset="0"/>
              <a:cs typeface="Arial" charset="0"/>
            </a:endParaRPr>
          </a:p>
        </p:txBody>
      </p:sp>
      <p:sp>
        <p:nvSpPr>
          <p:cNvPr id="8" name="Text Placeholder 2"/>
          <p:cNvSpPr>
            <a:spLocks noGrp="1"/>
          </p:cNvSpPr>
          <p:nvPr>
            <p:ph type="body" idx="14"/>
          </p:nvPr>
        </p:nvSpPr>
        <p:spPr>
          <a:xfrm>
            <a:off x="4686298" y="2041526"/>
            <a:ext cx="2819402" cy="2359024"/>
          </a:xfrm>
          <a:prstGeom prst="rect">
            <a:avLst/>
          </a:prstGeom>
        </p:spPr>
        <p:txBody>
          <a:bodyPr>
            <a:normAutofit/>
          </a:bodyPr>
          <a:lstStyle>
            <a:lvl1pPr marL="0" indent="0" algn="l">
              <a:buNone/>
              <a:defRPr sz="2140" b="0" baseline="0">
                <a:solidFill>
                  <a:schemeClr val="bg1"/>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2"/>
          <p:cNvSpPr>
            <a:spLocks noGrp="1"/>
          </p:cNvSpPr>
          <p:nvPr>
            <p:ph type="body" idx="15"/>
          </p:nvPr>
        </p:nvSpPr>
        <p:spPr>
          <a:xfrm>
            <a:off x="4686298" y="4406773"/>
            <a:ext cx="2819402" cy="423565"/>
          </a:xfrm>
          <a:prstGeom prst="rect">
            <a:avLst/>
          </a:prstGeom>
        </p:spPr>
        <p:txBody>
          <a:bodyPr anchor="ctr">
            <a:noAutofit/>
          </a:bodyPr>
          <a:lstStyle>
            <a:lvl1pPr marL="0" indent="0" algn="l">
              <a:buNone/>
              <a:defRPr sz="1500" b="0" baseline="0">
                <a:solidFill>
                  <a:schemeClr val="bg1"/>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558598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4C7D452-C7AF-E7D7-02B4-3A167D6A2EDB}"/>
              </a:ext>
            </a:extLst>
          </p:cNvPr>
          <p:cNvSpPr>
            <a:spLocks noGrp="1"/>
          </p:cNvSpPr>
          <p:nvPr>
            <p:ph type="dt" sz="half" idx="10"/>
          </p:nvPr>
        </p:nvSpPr>
        <p:spPr>
          <a:xfrm>
            <a:off x="0" y="0"/>
            <a:ext cx="0" cy="0"/>
          </a:xfrm>
        </p:spPr>
        <p:txBody>
          <a:bodyPr/>
          <a:lstStyle>
            <a:lvl1pPr>
              <a:defRPr/>
            </a:lvl1pPr>
          </a:lstStyle>
          <a:p>
            <a:pPr>
              <a:defRPr/>
            </a:pPr>
            <a:fld id="{C68FD0AC-3194-1148-9B5D-9B32FE83E064}" type="datetimeFigureOut">
              <a:rPr lang="en-GB"/>
              <a:pPr>
                <a:defRPr/>
              </a:pPr>
              <a:t>29/02/2024</a:t>
            </a:fld>
            <a:endParaRPr lang="en-GB"/>
          </a:p>
        </p:txBody>
      </p:sp>
      <p:sp>
        <p:nvSpPr>
          <p:cNvPr id="4" name="Footer Placeholder 3">
            <a:extLst>
              <a:ext uri="{FF2B5EF4-FFF2-40B4-BE49-F238E27FC236}">
                <a16:creationId xmlns:a16="http://schemas.microsoft.com/office/drawing/2014/main" id="{6848C8B4-DDA9-D63D-CD85-947004365B5E}"/>
              </a:ext>
            </a:extLst>
          </p:cNvPr>
          <p:cNvSpPr>
            <a:spLocks noGrp="1"/>
          </p:cNvSpPr>
          <p:nvPr>
            <p:ph type="ftr" sz="quarter" idx="11"/>
          </p:nvPr>
        </p:nvSpPr>
        <p:spPr>
          <a:xfrm>
            <a:off x="0" y="0"/>
            <a:ext cx="0" cy="0"/>
          </a:xfrm>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58E56B41-0EA8-4D64-C29F-DF677A47AF29}"/>
              </a:ext>
            </a:extLst>
          </p:cNvPr>
          <p:cNvSpPr>
            <a:spLocks noGrp="1"/>
          </p:cNvSpPr>
          <p:nvPr>
            <p:ph type="sldNum" sz="quarter" idx="12"/>
          </p:nvPr>
        </p:nvSpPr>
        <p:spPr>
          <a:xfrm>
            <a:off x="0" y="0"/>
            <a:ext cx="0" cy="0"/>
          </a:xfrm>
        </p:spPr>
        <p:txBody>
          <a:bodyPr/>
          <a:lstStyle>
            <a:lvl1pPr>
              <a:defRPr/>
            </a:lvl1pPr>
          </a:lstStyle>
          <a:p>
            <a:pPr>
              <a:defRPr/>
            </a:pPr>
            <a:fld id="{ECEFBE01-0F7E-5D41-858E-D03C4BD735D6}" type="slidenum">
              <a:rPr lang="en-GB"/>
              <a:pPr>
                <a:defRPr/>
              </a:pPr>
              <a:t>‹#›</a:t>
            </a:fld>
            <a:endParaRPr lang="en-GB"/>
          </a:p>
        </p:txBody>
      </p:sp>
    </p:spTree>
    <p:extLst>
      <p:ext uri="{BB962C8B-B14F-4D97-AF65-F5344CB8AC3E}">
        <p14:creationId xmlns:p14="http://schemas.microsoft.com/office/powerpoint/2010/main" val="3450844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2" name="Picture 34">
            <a:extLst>
              <a:ext uri="{FF2B5EF4-FFF2-40B4-BE49-F238E27FC236}">
                <a16:creationId xmlns:a16="http://schemas.microsoft.com/office/drawing/2014/main" id="{57158B46-0481-BAA1-32CE-C3908A5FA1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1C32B09-DE01-9ED5-B4DF-857F1A85A3EF}"/>
              </a:ext>
            </a:extLst>
          </p:cNvPr>
          <p:cNvSpPr/>
          <p:nvPr userDrawn="1"/>
        </p:nvSpPr>
        <p:spPr>
          <a:xfrm>
            <a:off x="-17463" y="0"/>
            <a:ext cx="12209463" cy="6858000"/>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4" name="Picture 3">
            <a:extLst>
              <a:ext uri="{FF2B5EF4-FFF2-40B4-BE49-F238E27FC236}">
                <a16:creationId xmlns:a16="http://schemas.microsoft.com/office/drawing/2014/main" id="{5A309B08-6AFD-7ECE-6162-412EB0E5FF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7A3CD579-FBDD-46EF-413E-46EB5AF4C7C8}"/>
              </a:ext>
            </a:extLst>
          </p:cNvPr>
          <p:cNvCxnSpPr>
            <a:cxnSpLocks/>
          </p:cNvCxnSpPr>
          <p:nvPr userDrawn="1"/>
        </p:nvCxnSpPr>
        <p:spPr>
          <a:xfrm>
            <a:off x="219075" y="4078288"/>
            <a:ext cx="1173797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93C1C2-47DB-974A-2D36-432A42669A4A}"/>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4F1320C-C49F-E8E4-DA91-59141DB9616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B49C64D3-86F9-9C1A-BADE-54907B7852C1}"/>
              </a:ext>
            </a:extLst>
          </p:cNvPr>
          <p:cNvGrpSpPr>
            <a:grpSpLocks/>
          </p:cNvGrpSpPr>
          <p:nvPr userDrawn="1"/>
        </p:nvGrpSpPr>
        <p:grpSpPr bwMode="auto">
          <a:xfrm>
            <a:off x="227013" y="6572250"/>
            <a:ext cx="9280525" cy="144463"/>
            <a:chOff x="226688" y="6572055"/>
            <a:chExt cx="9280921" cy="144114"/>
          </a:xfrm>
        </p:grpSpPr>
        <p:pic>
          <p:nvPicPr>
            <p:cNvPr id="11" name="Picture 43" descr="at.png">
              <a:extLst>
                <a:ext uri="{FF2B5EF4-FFF2-40B4-BE49-F238E27FC236}">
                  <a16:creationId xmlns:a16="http://schemas.microsoft.com/office/drawing/2014/main" id="{13CAB590-0037-B08B-CC78-EF523A7344E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4" descr="be.png">
              <a:extLst>
                <a:ext uri="{FF2B5EF4-FFF2-40B4-BE49-F238E27FC236}">
                  <a16:creationId xmlns:a16="http://schemas.microsoft.com/office/drawing/2014/main" id="{8E8F0E1E-82D5-7779-A2FE-9A095DD84B9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5" descr="ch.png">
              <a:extLst>
                <a:ext uri="{FF2B5EF4-FFF2-40B4-BE49-F238E27FC236}">
                  <a16:creationId xmlns:a16="http://schemas.microsoft.com/office/drawing/2014/main" id="{0CB9A1F0-BDA1-80FD-905E-A8BD9446BFB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6" descr="cz.png">
              <a:extLst>
                <a:ext uri="{FF2B5EF4-FFF2-40B4-BE49-F238E27FC236}">
                  <a16:creationId xmlns:a16="http://schemas.microsoft.com/office/drawing/2014/main" id="{60EFB7A4-2EAC-A084-1BFF-70A51EC9DB18}"/>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7" descr="de.png">
              <a:extLst>
                <a:ext uri="{FF2B5EF4-FFF2-40B4-BE49-F238E27FC236}">
                  <a16:creationId xmlns:a16="http://schemas.microsoft.com/office/drawing/2014/main" id="{3F9E9F5E-773D-6674-3207-11BB3A5F440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8" descr="dk.png">
              <a:extLst>
                <a:ext uri="{FF2B5EF4-FFF2-40B4-BE49-F238E27FC236}">
                  <a16:creationId xmlns:a16="http://schemas.microsoft.com/office/drawing/2014/main" id="{AFA86FA3-EF2F-DB36-09D2-65CAEF4A772B}"/>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9" descr="ee.png">
              <a:extLst>
                <a:ext uri="{FF2B5EF4-FFF2-40B4-BE49-F238E27FC236}">
                  <a16:creationId xmlns:a16="http://schemas.microsoft.com/office/drawing/2014/main" id="{42CFB62B-1476-4525-CA0C-A52F51201958}"/>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0" descr="es.png">
              <a:extLst>
                <a:ext uri="{FF2B5EF4-FFF2-40B4-BE49-F238E27FC236}">
                  <a16:creationId xmlns:a16="http://schemas.microsoft.com/office/drawing/2014/main" id="{8CF3D7E4-F303-4FF3-CB10-EC3D1C4F762A}"/>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1" descr="fi.png">
              <a:extLst>
                <a:ext uri="{FF2B5EF4-FFF2-40B4-BE49-F238E27FC236}">
                  <a16:creationId xmlns:a16="http://schemas.microsoft.com/office/drawing/2014/main" id="{DB242E3E-942A-C11A-B264-243C723A4D0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2" descr="fr.png">
              <a:extLst>
                <a:ext uri="{FF2B5EF4-FFF2-40B4-BE49-F238E27FC236}">
                  <a16:creationId xmlns:a16="http://schemas.microsoft.com/office/drawing/2014/main" id="{8BF8EECD-65E3-ABEE-8AC5-ADE45674DF1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3" descr="gr.png">
              <a:extLst>
                <a:ext uri="{FF2B5EF4-FFF2-40B4-BE49-F238E27FC236}">
                  <a16:creationId xmlns:a16="http://schemas.microsoft.com/office/drawing/2014/main" id="{2FEDD4E0-0DB4-0D24-A389-574B9D9636BA}"/>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4" descr="hu.png">
              <a:extLst>
                <a:ext uri="{FF2B5EF4-FFF2-40B4-BE49-F238E27FC236}">
                  <a16:creationId xmlns:a16="http://schemas.microsoft.com/office/drawing/2014/main" id="{988DDB7F-480B-1896-19ED-7F8A6323F7E0}"/>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5" descr="ie.png">
              <a:extLst>
                <a:ext uri="{FF2B5EF4-FFF2-40B4-BE49-F238E27FC236}">
                  <a16:creationId xmlns:a16="http://schemas.microsoft.com/office/drawing/2014/main" id="{1290F089-BF4B-F02C-27E1-423CFC839FFE}"/>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6" descr="it.png">
              <a:extLst>
                <a:ext uri="{FF2B5EF4-FFF2-40B4-BE49-F238E27FC236}">
                  <a16:creationId xmlns:a16="http://schemas.microsoft.com/office/drawing/2014/main" id="{58500317-0C84-02EC-6DD8-A0FB51ECD574}"/>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7" descr="lu.png">
              <a:extLst>
                <a:ext uri="{FF2B5EF4-FFF2-40B4-BE49-F238E27FC236}">
                  <a16:creationId xmlns:a16="http://schemas.microsoft.com/office/drawing/2014/main" id="{2896B36C-D746-6203-F327-49464BEAC2C7}"/>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8" descr="nl.png">
              <a:extLst>
                <a:ext uri="{FF2B5EF4-FFF2-40B4-BE49-F238E27FC236}">
                  <a16:creationId xmlns:a16="http://schemas.microsoft.com/office/drawing/2014/main" id="{108515D8-7272-7D3B-3BEB-2EB5FBE9D18A}"/>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9" descr="no.png">
              <a:extLst>
                <a:ext uri="{FF2B5EF4-FFF2-40B4-BE49-F238E27FC236}">
                  <a16:creationId xmlns:a16="http://schemas.microsoft.com/office/drawing/2014/main" id="{DF09C3E9-83B6-455B-46C9-595750CD6180}"/>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0" descr="pl.png">
              <a:extLst>
                <a:ext uri="{FF2B5EF4-FFF2-40B4-BE49-F238E27FC236}">
                  <a16:creationId xmlns:a16="http://schemas.microsoft.com/office/drawing/2014/main" id="{FA180B0A-9C32-2F59-8E5B-27FC0A4E8CCA}"/>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1" descr="pt.png">
              <a:extLst>
                <a:ext uri="{FF2B5EF4-FFF2-40B4-BE49-F238E27FC236}">
                  <a16:creationId xmlns:a16="http://schemas.microsoft.com/office/drawing/2014/main" id="{084F71B1-6FA5-2FBD-7749-25155AB758EE}"/>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2" descr="ro.png">
              <a:extLst>
                <a:ext uri="{FF2B5EF4-FFF2-40B4-BE49-F238E27FC236}">
                  <a16:creationId xmlns:a16="http://schemas.microsoft.com/office/drawing/2014/main" id="{3A4FA843-8EC5-6E42-EBE0-7DA314D467BB}"/>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3" descr="se.png">
              <a:extLst>
                <a:ext uri="{FF2B5EF4-FFF2-40B4-BE49-F238E27FC236}">
                  <a16:creationId xmlns:a16="http://schemas.microsoft.com/office/drawing/2014/main" id="{434F01B2-4CFD-E7E2-A719-716D8D22BEEF}"/>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4" descr="uk.png">
              <a:extLst>
                <a:ext uri="{FF2B5EF4-FFF2-40B4-BE49-F238E27FC236}">
                  <a16:creationId xmlns:a16="http://schemas.microsoft.com/office/drawing/2014/main" id="{DE095CF1-93C4-0C93-93D6-D40ED09CEEA1}"/>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5" descr="ca.png">
              <a:extLst>
                <a:ext uri="{FF2B5EF4-FFF2-40B4-BE49-F238E27FC236}">
                  <a16:creationId xmlns:a16="http://schemas.microsoft.com/office/drawing/2014/main" id="{D1D26092-F276-F54B-5E17-4405ED739E57}"/>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6">
              <a:extLst>
                <a:ext uri="{FF2B5EF4-FFF2-40B4-BE49-F238E27FC236}">
                  <a16:creationId xmlns:a16="http://schemas.microsoft.com/office/drawing/2014/main" id="{6CD5B0D8-EAE2-DF37-649D-09F00EFC4327}"/>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67" descr="si.png">
              <a:extLst>
                <a:ext uri="{FF2B5EF4-FFF2-40B4-BE49-F238E27FC236}">
                  <a16:creationId xmlns:a16="http://schemas.microsoft.com/office/drawing/2014/main" id="{C23F97DF-7CC6-1DAF-A732-F28F5A7FC058}"/>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5"/>
          <p:cNvSpPr>
            <a:spLocks noGrp="1"/>
          </p:cNvSpPr>
          <p:nvPr>
            <p:ph type="title"/>
          </p:nvPr>
        </p:nvSpPr>
        <p:spPr>
          <a:xfrm>
            <a:off x="216425" y="3509439"/>
            <a:ext cx="11741010" cy="563779"/>
          </a:xfrm>
        </p:spPr>
        <p:txBody>
          <a:bodyPr anchor="b">
            <a:noAutofit/>
          </a:bodyPr>
          <a:lstStyle>
            <a:lvl1pPr>
              <a:defRPr sz="4000">
                <a:solidFill>
                  <a:schemeClr val="bg1"/>
                </a:solidFill>
              </a:defRPr>
            </a:lvl1pPr>
          </a:lstStyle>
          <a:p>
            <a:r>
              <a:rPr lang="en-US"/>
              <a:t>Click to edit Master title style</a:t>
            </a:r>
            <a:endParaRPr lang="it-IT"/>
          </a:p>
        </p:txBody>
      </p:sp>
      <p:sp>
        <p:nvSpPr>
          <p:cNvPr id="8" name="Text Placeholder 7"/>
          <p:cNvSpPr>
            <a:spLocks noGrp="1"/>
          </p:cNvSpPr>
          <p:nvPr>
            <p:ph type="body" sz="quarter" idx="10"/>
          </p:nvPr>
        </p:nvSpPr>
        <p:spPr>
          <a:xfrm>
            <a:off x="9365005" y="5091757"/>
            <a:ext cx="2594803" cy="1315441"/>
          </a:xfrm>
        </p:spPr>
        <p:txBody>
          <a:bodyPr lIns="0" rIns="0" anchor="ctr"/>
          <a:lstStyle>
            <a:lvl1pPr algn="r">
              <a:lnSpc>
                <a:spcPct val="150000"/>
              </a:lnSpc>
              <a:defRPr sz="1200">
                <a:solidFill>
                  <a:schemeClr val="bg1"/>
                </a:solidFill>
              </a:defRPr>
            </a:lvl1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9575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0-#ppt_w/2"/>
                                          </p:val>
                                        </p:tav>
                                        <p:tav tm="100000">
                                          <p:val>
                                            <p:strVal val="#ppt_x"/>
                                          </p:val>
                                        </p:tav>
                                      </p:tavLst>
                                    </p:anim>
                                    <p:anim calcmode="lin" valueType="num">
                                      <p:cBhvr additive="base">
                                        <p:cTn id="12" dur="1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3000"/>
                            </p:stCondLst>
                            <p:childTnLst>
                              <p:par>
                                <p:cTn id="26" presetID="18" presetClass="entr" presetSubtype="3"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upRigh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43EB24-42C3-1AEB-685A-AE9367704C47}"/>
              </a:ext>
            </a:extLst>
          </p:cNvPr>
          <p:cNvSpPr/>
          <p:nvPr userDrawn="1"/>
        </p:nvSpPr>
        <p:spPr>
          <a:xfrm>
            <a:off x="0" y="0"/>
            <a:ext cx="12192000" cy="88265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3" name="Picture 35">
            <a:extLst>
              <a:ext uri="{FF2B5EF4-FFF2-40B4-BE49-F238E27FC236}">
                <a16:creationId xmlns:a16="http://schemas.microsoft.com/office/drawing/2014/main" id="{67DAA5FE-9768-959B-E773-1DDB3EA4A0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52567898-584F-DB9A-52B4-02EDA51B689A}"/>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34" name="Content Placeholder 2"/>
          <p:cNvSpPr>
            <a:spLocks noGrp="1"/>
          </p:cNvSpPr>
          <p:nvPr>
            <p:ph idx="1"/>
          </p:nvPr>
        </p:nvSpPr>
        <p:spPr>
          <a:xfrm>
            <a:off x="218262" y="882192"/>
            <a:ext cx="11763662" cy="55407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402080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680AE0F-5B84-C9D1-FBCB-47F95FEC404D}"/>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32" name="Title 31"/>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335E6F"/>
                </a:solidFill>
              </a:defRPr>
            </a:lvl1pPr>
          </a:lstStyle>
          <a:p>
            <a:pPr lvl="0"/>
            <a:r>
              <a:rPr lang="en-US" altLang="en-US"/>
              <a:t>Click to edit Master title style</a:t>
            </a:r>
            <a:endParaRPr lang="en-GB" altLang="en-US"/>
          </a:p>
        </p:txBody>
      </p:sp>
      <p:sp>
        <p:nvSpPr>
          <p:cNvPr id="33" name="Content Placeholder 2"/>
          <p:cNvSpPr>
            <a:spLocks noGrp="1"/>
          </p:cNvSpPr>
          <p:nvPr>
            <p:ph idx="1"/>
          </p:nvPr>
        </p:nvSpPr>
        <p:spPr>
          <a:xfrm>
            <a:off x="218262" y="882192"/>
            <a:ext cx="11763662" cy="55407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678752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9F976E0-3E43-5AD1-FB40-82809A317EDD}"/>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B4C2268-3705-F813-856C-B4AA9671EE45}"/>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Tit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335E6F"/>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14693313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DA45571-97EE-D86A-FB7E-5EB64638F306}"/>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CA79E79-93E7-3F46-9ACC-B511B17EECF7}"/>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218261" y="1673225"/>
            <a:ext cx="5788843"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210296" y="1673225"/>
            <a:ext cx="5776365"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itle 7"/>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335E6F"/>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731635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EAR_COLOUR_BG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F9E31C-4A93-EFC4-AEF0-A3CD2BEB6D10}"/>
              </a:ext>
            </a:extLst>
          </p:cNvPr>
          <p:cNvSpPr/>
          <p:nvPr userDrawn="1"/>
        </p:nvSpPr>
        <p:spPr>
          <a:xfrm>
            <a:off x="-6350" y="0"/>
            <a:ext cx="12198350" cy="6858000"/>
          </a:xfrm>
          <a:prstGeom prst="rect">
            <a:avLst/>
          </a:prstGeom>
          <a:solidFill>
            <a:srgbClr val="E8E9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Text Box 38">
            <a:extLst>
              <a:ext uri="{FF2B5EF4-FFF2-40B4-BE49-F238E27FC236}">
                <a16:creationId xmlns:a16="http://schemas.microsoft.com/office/drawing/2014/main" id="{E0DE2FA5-E63C-FFB2-8468-BD1B041CE7B1}"/>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DFE736C0-E29F-B94B-8E3D-3618DA7EA5D1}"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B1A36487-00CA-B783-45AC-FF4C208C7C4C}"/>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AF97880-80AA-96D4-4593-CC4A20C0B7D6}"/>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C19BD9E4-9DDE-7703-D380-241E7BB07608}"/>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721045A7-8830-0D53-C721-DBD80CB8053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5132142A-D862-AEDD-E43A-DFCA6A654D92}"/>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46EA02BA-FBB5-0612-E2E0-361FA980E6A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E5BFCC71-06B0-A66B-E3A8-1E8F5152839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6B14EA96-4CCB-FC6F-D765-E121A5591F8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D066FDCD-C82F-6D90-92E9-E6325869B07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75DAEBB8-BDFA-BF96-767B-6BB814EC243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1382AD90-01A6-CE54-D0DF-136F3780D11B}"/>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FBE9A759-C40D-7AD5-8160-99B327FADE1C}"/>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86DB9466-A8DE-EE1C-CF39-A9364EF75461}"/>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CF00C6B9-CFA6-09E5-89E1-D3E34BE67363}"/>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CC39D262-990C-0BD4-4BC7-734A2B65E78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CD11A339-1E4B-E4A2-29D8-BB1457A2429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3151055A-D5B6-322E-BB98-6F2AD9A2558E}"/>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D972CE99-7E8E-8F63-B011-AD7F132EF47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17344EE7-D4BF-D1BA-F159-189530AF7FF4}"/>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AD7969A6-30A7-68DF-E3C0-D716B252FC42}"/>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838CF4C0-09B3-E712-FE70-52E084B328E5}"/>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63D17AAE-123F-F3D4-0418-B2D56E04F1A2}"/>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A4F4E2D9-DE36-DD44-7ECA-64AA94C0097F}"/>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9302134C-D542-FEBA-CE13-42C79208D1C8}"/>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6D02288F-5C07-BE63-CC18-8BED0F1BDB7E}"/>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5FB987F8-1562-B789-900B-6CA72EAF7E58}"/>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A7AFD63F-ED2D-5B9F-EC2F-E2E7E340E3BB}"/>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C70D3F24-095D-8A8B-6878-4034D215C235}"/>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11B0692E-95C2-EE0A-6EE4-8144112D665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A339EF06-54BB-6455-5474-FA23E1B551A8}"/>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a:p>
        </p:txBody>
      </p:sp>
      <p:sp>
        <p:nvSpPr>
          <p:cNvPr id="96" name="Rectangle 2"/>
          <p:cNvSpPr>
            <a:spLocks noGrp="1" noChangeArrowheads="1"/>
          </p:cNvSpPr>
          <p:nvPr>
            <p:ph idx="1"/>
          </p:nvPr>
        </p:nvSpPr>
        <p:spPr bwMode="auto">
          <a:xfrm>
            <a:off x="218262" y="882192"/>
            <a:ext cx="11763662" cy="5548032"/>
          </a:xfrm>
          <a:prstGeom prst="rect">
            <a:avLst/>
          </a:prstGeom>
          <a:noFill/>
          <a:ln>
            <a:noFill/>
          </a:ln>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4254784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EAR_COLOUR_BG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3AFD04-A28F-3726-B10A-9E233222777B}"/>
              </a:ext>
            </a:extLst>
          </p:cNvPr>
          <p:cNvSpPr/>
          <p:nvPr userDrawn="1"/>
        </p:nvSpPr>
        <p:spPr>
          <a:xfrm>
            <a:off x="-6350" y="0"/>
            <a:ext cx="12198350" cy="6858000"/>
          </a:xfrm>
          <a:prstGeom prst="rect">
            <a:avLst/>
          </a:prstGeom>
          <a:solidFill>
            <a:srgbClr val="76C8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Text Box 38">
            <a:extLst>
              <a:ext uri="{FF2B5EF4-FFF2-40B4-BE49-F238E27FC236}">
                <a16:creationId xmlns:a16="http://schemas.microsoft.com/office/drawing/2014/main" id="{DE8DA69C-7BBE-A12A-1B56-96929ECFF176}"/>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12779F35-8490-D54E-8F9E-0DA2E49C47CA}"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1EDEA65C-2232-342A-066E-C049247C0410}"/>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4C2C70-4C97-A180-F020-B0EA0A42B698}"/>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178ABB0C-5F09-51C0-9175-2E98512E1678}"/>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2BE015A5-C0A1-6707-AF50-0F2AC75D650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7401A6FB-7EF4-1CBB-DD00-A116054353D9}"/>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A4218B05-A275-68BE-0489-DE61C104563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A21AC44A-C932-49E2-F700-9EF70E9B3C8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C8968D7D-1D56-A2A0-F4E6-3075F79367C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099E13F6-769A-B269-026C-7A808124DA9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2ED4FB62-158F-44AD-63E9-4E91AD889856}"/>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A4A00F2D-154E-0201-1C32-CF865BA8B74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C9011890-CBAD-D8DA-10CF-6F98E3B5BC48}"/>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733457E7-73F9-1E2A-CC26-69B8647D4A45}"/>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5546A5BC-976A-DEB2-45E7-402DC91EE765}"/>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07622D0A-D82A-B6B2-DE3B-364FC3F64B7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1375D08A-DD07-6CAB-CE40-0406B688ECB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1136E575-9B74-866D-96BE-C29954D6FFB5}"/>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9DAC9F25-587D-0FF2-1678-FDD261D2EDB6}"/>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D2CC3FF0-1864-E98F-6E63-8BE2BBC5E7BD}"/>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9BE06439-6E65-076E-71FF-25F178C428C0}"/>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FA49CEAC-2B7E-629C-0EAA-92F730CEE220}"/>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96C0D12B-7208-0F60-EAAB-41F0EE131E67}"/>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85F32379-941D-9795-817C-F86348094802}"/>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0D2B6F03-7E04-87A5-D90A-84044EA711EB}"/>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C6887045-06CB-6B84-44AC-DE0F85FBC550}"/>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4D50674A-3485-AADA-265C-37BA8E3953A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75665104-8D06-5E7C-5837-2C159F7526C3}"/>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830027D9-B334-60EF-E27F-22DF3C26E276}"/>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4FCD267B-3E37-166C-310C-2923ACB17594}"/>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C0410EDA-B46D-CB14-AE30-4B7CB24DDC5E}"/>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a:p>
        </p:txBody>
      </p:sp>
      <p:sp>
        <p:nvSpPr>
          <p:cNvPr id="37" name="Rectangle 2"/>
          <p:cNvSpPr>
            <a:spLocks noGrp="1" noChangeArrowheads="1"/>
          </p:cNvSpPr>
          <p:nvPr>
            <p:ph idx="1"/>
          </p:nvPr>
        </p:nvSpPr>
        <p:spPr bwMode="auto">
          <a:xfrm>
            <a:off x="218262" y="882192"/>
            <a:ext cx="11763662" cy="5541665"/>
          </a:xfrm>
          <a:prstGeom prst="rect">
            <a:avLst/>
          </a:prstGeom>
          <a:noFill/>
          <a:ln>
            <a:noFill/>
          </a:ln>
        </p:spPr>
        <p:txBody>
          <a:bodyPr/>
          <a:lstStyle>
            <a:lvl1pPr>
              <a:defRPr>
                <a:solidFill>
                  <a:srgbClr val="006762"/>
                </a:solidFill>
              </a:defRPr>
            </a:lvl1pPr>
            <a:lvl2pPr>
              <a:defRPr>
                <a:solidFill>
                  <a:srgbClr val="006762"/>
                </a:solidFill>
              </a:defRPr>
            </a:lvl2pPr>
            <a:lvl3pPr>
              <a:defRPr>
                <a:solidFill>
                  <a:srgbClr val="006762"/>
                </a:solidFill>
              </a:defRPr>
            </a:lvl3pPr>
            <a:lvl4pPr>
              <a:defRPr>
                <a:solidFill>
                  <a:srgbClr val="006762"/>
                </a:solidFill>
              </a:defRPr>
            </a:lvl4pPr>
            <a:lvl5pPr>
              <a:defRPr>
                <a:solidFill>
                  <a:srgbClr val="006762"/>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2940388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EAR_COLOUR_BG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BC1A27-3AE4-A761-F16C-479C66B17E87}"/>
              </a:ext>
            </a:extLst>
          </p:cNvPr>
          <p:cNvSpPr/>
          <p:nvPr userDrawn="1"/>
        </p:nvSpPr>
        <p:spPr>
          <a:xfrm>
            <a:off x="-6350" y="0"/>
            <a:ext cx="12198350" cy="6858000"/>
          </a:xfrm>
          <a:prstGeom prst="rect">
            <a:avLst/>
          </a:prstGeom>
          <a:solidFill>
            <a:srgbClr val="F166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Text Box 38">
            <a:extLst>
              <a:ext uri="{FF2B5EF4-FFF2-40B4-BE49-F238E27FC236}">
                <a16:creationId xmlns:a16="http://schemas.microsoft.com/office/drawing/2014/main" id="{D179E874-3550-1BD3-F35A-383BFE0D3B58}"/>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360C634F-2A55-D549-803A-838A252AC781}"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D5C67321-EE36-08B1-1A50-FD3530235360}"/>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B9E3384-54AF-CCCF-1254-568371AC5DEA}"/>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684FD2E4-A0D6-2494-1E4E-5478F71379A3}"/>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2316D73A-6D5D-5137-F8BC-93C0F509332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B337743A-431D-0A82-9C94-4AB638D00599}"/>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5A3F0497-A0CA-260E-73B8-EF2336B6289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036279EA-6138-282B-7516-5CFE1D45CC6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696765C2-2C8C-531C-7578-31C86AB7286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E7316827-14C0-2D33-4A13-6B4E1FCCC7F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183EDB89-D286-E00A-1B51-28A369F497AA}"/>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3EE2CAA0-0D55-1106-ABB9-88843D24DE3E}"/>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E94F8B62-03FB-C7F6-0FBD-381D45E7ADB3}"/>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CC05C4F2-2B66-32AE-FA84-BE288823D76A}"/>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C23CCFA9-B28C-46AD-0AD0-FC527F8EDAF8}"/>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755627C9-7CB4-4106-1470-4C849E3A8B7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524BBD41-8B58-F7D5-A474-8AEC1CE9239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83B9CAF0-442A-8519-BDDB-848ED208736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D41B0D0F-7C06-81C7-6C74-8626D82EED2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8F1C5D5E-DD0A-604D-FA5E-1740763A613B}"/>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517633F9-185E-E98B-A615-10F468DAD14F}"/>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A5347CCE-339B-392A-ACAF-839B5A47B638}"/>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7905424C-0542-8D0B-1CC8-FA71C6D3A6BA}"/>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192A2071-FD48-7D70-AF1D-F90889A97BD7}"/>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E44FF60A-7027-6B1A-3652-09AEA9BDC3DC}"/>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68A9F504-9078-C2F3-97D4-8EE05BF253A9}"/>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C3515C0F-9B8F-691A-66BC-20EBBFED810D}"/>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02AFD7EB-402C-711F-BA2D-70918AB08F40}"/>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F9038057-B509-B7BD-D237-0A0CB8EEF243}"/>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15C02525-7E94-6D37-E238-1191A4845413}"/>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3C742B6D-F078-59FC-6D7F-586D286CDED4}"/>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a:p>
        </p:txBody>
      </p:sp>
      <p:sp>
        <p:nvSpPr>
          <p:cNvPr id="37" name="Rectangle 2"/>
          <p:cNvSpPr>
            <a:spLocks noGrp="1" noChangeArrowheads="1"/>
          </p:cNvSpPr>
          <p:nvPr>
            <p:ph idx="1"/>
          </p:nvPr>
        </p:nvSpPr>
        <p:spPr bwMode="auto">
          <a:xfrm>
            <a:off x="218262" y="882192"/>
            <a:ext cx="11763662" cy="5534968"/>
          </a:xfrm>
          <a:prstGeom prst="rect">
            <a:avLst/>
          </a:prstGeom>
          <a:noFill/>
          <a:ln>
            <a:noFill/>
          </a:ln>
        </p:spPr>
        <p:txBody>
          <a:bodyPr/>
          <a:lstStyle>
            <a:lvl1pPr>
              <a:defRPr>
                <a:solidFill>
                  <a:srgbClr val="960136"/>
                </a:solidFill>
              </a:defRPr>
            </a:lvl1pPr>
            <a:lvl2pPr>
              <a:defRPr>
                <a:solidFill>
                  <a:srgbClr val="960136"/>
                </a:solidFill>
              </a:defRPr>
            </a:lvl2pPr>
            <a:lvl3pPr>
              <a:defRPr>
                <a:solidFill>
                  <a:srgbClr val="960136"/>
                </a:solidFill>
              </a:defRPr>
            </a:lvl3pPr>
            <a:lvl4pPr>
              <a:defRPr>
                <a:solidFill>
                  <a:srgbClr val="960136"/>
                </a:solidFill>
              </a:defRPr>
            </a:lvl4pPr>
            <a:lvl5pPr>
              <a:defRPr>
                <a:solidFill>
                  <a:srgbClr val="960136"/>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71231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9B4F1-D983-4F07-8750-CB735B9804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DBDB302B-1619-419C-B51B-B71B874F5E8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694B1D-49A8-4B62-A908-DDDEA63205B0}"/>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F8CA1E2A-78CF-4456-B19A-863429164FA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25FD112-9748-4924-90C5-DA4F37D8B064}"/>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2" descr="Sākums | Latvijas Zinātnes padome">
            <a:extLst>
              <a:ext uri="{FF2B5EF4-FFF2-40B4-BE49-F238E27FC236}">
                <a16:creationId xmlns:a16="http://schemas.microsoft.com/office/drawing/2014/main" id="{B938A504-D2E6-4FB8-98BE-21BB1BD8A0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8644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EAR_COLOUR_BG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37654D-9135-30AB-7356-4BE0A988206E}"/>
              </a:ext>
            </a:extLst>
          </p:cNvPr>
          <p:cNvSpPr/>
          <p:nvPr userDrawn="1"/>
        </p:nvSpPr>
        <p:spPr>
          <a:xfrm>
            <a:off x="-6350" y="0"/>
            <a:ext cx="12198350" cy="6858000"/>
          </a:xfrm>
          <a:prstGeom prst="rect">
            <a:avLst/>
          </a:prstGeom>
          <a:solidFill>
            <a:srgbClr val="FFCC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Text Box 38">
            <a:extLst>
              <a:ext uri="{FF2B5EF4-FFF2-40B4-BE49-F238E27FC236}">
                <a16:creationId xmlns:a16="http://schemas.microsoft.com/office/drawing/2014/main" id="{F594708B-0F77-6DE4-1D1E-D6E79174880E}"/>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F8E70B4A-9E07-AF45-B984-AA03B5587535}"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6F4A4D26-099B-2207-7942-77031D14FA26}"/>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5217571-B594-C5FE-1170-9FCB18D4241A}"/>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EF99DB1B-7DD7-9548-20D4-9D8B7B238210}"/>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6199A032-932D-5B6E-31E2-97D1822EDA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6E15B27F-8EC4-0B57-0193-2956B978E1BD}"/>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76241577-ACAF-DEE4-FEF7-6CE2A65FB3F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1FCA94FA-70E9-F3A7-5F73-041089DE2AF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DDA65F09-40A9-47A2-64CB-D92BA99EAE0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E82FEB35-10AD-38B3-4E5A-B40337621F9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F25D869E-DC61-6C2C-6773-03FA2DCD97F5}"/>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25D2EFFD-14B1-D888-462A-AC0D1D82F213}"/>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55229976-1F2C-5DCA-1D3C-243914775581}"/>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FBF63FE0-DEFA-0C6C-842C-31D788EC63BE}"/>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E47C496E-5DC8-5EB4-466C-DDD6F082D0C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80202BA8-8EDB-C58D-0BCD-A3FAAD5F8924}"/>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30E7B050-6079-1486-2920-51634FA6EB56}"/>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14374BA0-ACE1-B8B6-8699-44CE1E78756F}"/>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A4EFD8CE-1BA0-370F-659D-B2C9C0A16C63}"/>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C5ECEA77-9728-9ABC-3205-6684D37152A8}"/>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20861DC8-145B-9ED9-8E2F-C58BD8863FD4}"/>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A9FCF914-C6DC-5E80-F69F-B3C2554ACB39}"/>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1333CD80-ABAC-E58E-023A-9ABD0F99C203}"/>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A1429262-FB01-3BA3-5EBB-48FCCEDF3B86}"/>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F183E61B-3CEC-0EDF-F1FB-4525AFC6132D}"/>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8DD7107C-FC43-A855-00D8-6C5BD62387CD}"/>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E6FA30B9-0CD4-3E8A-9FFC-C83FACC68630}"/>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C14206D9-5E79-1C2F-FC8F-979E2361E090}"/>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A636133F-88E9-3499-78A7-D60E906CE838}"/>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6AA679A6-B578-1218-7A82-885285C0536F}"/>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E7C2B78E-DBAC-1C23-DE85-19A47D4922C5}"/>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a:p>
        </p:txBody>
      </p:sp>
      <p:sp>
        <p:nvSpPr>
          <p:cNvPr id="37" name="Rectangle 2"/>
          <p:cNvSpPr>
            <a:spLocks noGrp="1" noChangeArrowheads="1"/>
          </p:cNvSpPr>
          <p:nvPr>
            <p:ph idx="1"/>
          </p:nvPr>
        </p:nvSpPr>
        <p:spPr bwMode="auto">
          <a:xfrm>
            <a:off x="218262" y="882192"/>
            <a:ext cx="11763662" cy="5534968"/>
          </a:xfrm>
          <a:prstGeom prst="rect">
            <a:avLst/>
          </a:prstGeom>
          <a:noFill/>
          <a:ln>
            <a:noFill/>
          </a:ln>
        </p:spPr>
        <p:txBody>
          <a:bodyPr/>
          <a:lstStyle>
            <a:lvl1pPr>
              <a:defRPr>
                <a:solidFill>
                  <a:srgbClr val="A75534"/>
                </a:solidFill>
              </a:defRPr>
            </a:lvl1pPr>
            <a:lvl2pPr>
              <a:defRPr>
                <a:solidFill>
                  <a:srgbClr val="A75534"/>
                </a:solidFill>
              </a:defRPr>
            </a:lvl2pPr>
            <a:lvl3pPr>
              <a:defRPr>
                <a:solidFill>
                  <a:srgbClr val="A75534"/>
                </a:solidFill>
              </a:defRPr>
            </a:lvl3pPr>
            <a:lvl4pPr>
              <a:defRPr>
                <a:solidFill>
                  <a:srgbClr val="A75534"/>
                </a:solidFill>
              </a:defRPr>
            </a:lvl4pPr>
            <a:lvl5pPr>
              <a:defRPr>
                <a:solidFill>
                  <a:srgbClr val="A75534"/>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3024665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EAR_COLOUR_BG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DD6947-585F-3988-80DF-E18CB0002AAB}"/>
              </a:ext>
            </a:extLst>
          </p:cNvPr>
          <p:cNvSpPr/>
          <p:nvPr userDrawn="1"/>
        </p:nvSpPr>
        <p:spPr>
          <a:xfrm>
            <a:off x="-6350" y="0"/>
            <a:ext cx="12198350" cy="6858000"/>
          </a:xfrm>
          <a:prstGeom prst="rect">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Text Box 38">
            <a:extLst>
              <a:ext uri="{FF2B5EF4-FFF2-40B4-BE49-F238E27FC236}">
                <a16:creationId xmlns:a16="http://schemas.microsoft.com/office/drawing/2014/main" id="{F13FDC9B-117D-7E5E-01BD-EC078712433B}"/>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3168FF0B-9B63-BA4B-A862-4E6BE960F719}"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4E8999CF-2BA4-402A-D78B-36362EB91268}"/>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F69A19C-0A82-077C-21AF-53E40D0560D3}"/>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EB5D0327-DAC3-E0D5-1695-AA2998267775}"/>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54B1351F-05A9-9DA0-C0E3-1D7F73276D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36D56F67-E5D1-FAE3-1B72-777764825BFE}"/>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D190EF4F-6F2E-60D0-48A4-E869CCA9123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96400B6F-490D-5A40-0784-50668AC3B98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AC8B9717-3FC4-2E33-49A9-AA7B7F1743D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3F54AFD4-F7C6-7952-07B3-8F485ABC971D}"/>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87C52D0B-75DD-B1B9-D53F-8AFD13164166}"/>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25FFDEE3-F17B-FE68-9934-F4C47219512C}"/>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95F6E4B8-5771-FE5D-F30B-FA088AB751CE}"/>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396A0AFF-A0B0-1011-6CE8-40CCD587E2D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2E101039-D750-1E37-DD07-F12B4A481A94}"/>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7385E0ED-98B4-8B1A-1E3A-4577303CA2B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CD8DB7D5-8DCF-F588-628F-F760C77D11C2}"/>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DF0A4D85-C6FF-2790-2B8E-15B1EB225814}"/>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7E2EBFC6-52DE-1EC1-33C0-8234880343AB}"/>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1D0B8F96-3C09-457D-3ED2-BCBB1E5488FA}"/>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FA5D636C-CA79-EF78-E951-21FBDDB9FAA4}"/>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D460286E-D7A3-8C14-FF5E-04528BB3FED8}"/>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8BDDFBE4-C66C-1DFE-C56E-BE83B61C365B}"/>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63B2BDE2-0B52-92F3-B2AE-3F79D6C9B1AB}"/>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EEC9B687-4DFC-BDC2-A8A8-CA64065FA1BC}"/>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4CCE20D2-C2FD-CF42-0668-1DBDAD1B1CA6}"/>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5B9AF5A3-B8C8-138E-A447-05978195C5A0}"/>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E8DCBC65-2547-320F-5481-D4DF56FECC0F}"/>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18B1A006-4A5C-79B1-24E8-A806920664A3}"/>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C0E1EDA0-F739-A4EA-D18F-075CF7961D31}"/>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8681709D-3745-8ECE-0518-65978989E327}"/>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a:p>
        </p:txBody>
      </p:sp>
      <p:sp>
        <p:nvSpPr>
          <p:cNvPr id="37" name="Rectangle 2"/>
          <p:cNvSpPr>
            <a:spLocks noGrp="1" noChangeArrowheads="1"/>
          </p:cNvSpPr>
          <p:nvPr>
            <p:ph idx="1"/>
          </p:nvPr>
        </p:nvSpPr>
        <p:spPr bwMode="auto">
          <a:xfrm>
            <a:off x="218262" y="882192"/>
            <a:ext cx="11763662" cy="5534968"/>
          </a:xfrm>
          <a:prstGeom prst="rect">
            <a:avLst/>
          </a:prstGeom>
          <a:noFill/>
          <a:ln>
            <a:noFill/>
          </a:ln>
        </p:spPr>
        <p:txBody>
          <a:bodyPr/>
          <a:lstStyle>
            <a:lvl1pPr>
              <a:defRPr>
                <a:solidFill>
                  <a:srgbClr val="1E3378"/>
                </a:solidFill>
              </a:defRPr>
            </a:lvl1pPr>
            <a:lvl2pPr>
              <a:defRPr>
                <a:solidFill>
                  <a:srgbClr val="1E3378"/>
                </a:solidFill>
              </a:defRPr>
            </a:lvl2pPr>
            <a:lvl3pPr>
              <a:defRPr>
                <a:solidFill>
                  <a:srgbClr val="1E3378"/>
                </a:solidFill>
              </a:defRPr>
            </a:lvl3pPr>
            <a:lvl4pPr>
              <a:defRPr>
                <a:solidFill>
                  <a:srgbClr val="1E3378"/>
                </a:solidFill>
              </a:defRPr>
            </a:lvl4pPr>
            <a:lvl5pPr>
              <a:defRPr>
                <a:solidFill>
                  <a:srgbClr val="1E3378"/>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36801795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ARK_CLOSING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A8577F-C974-E9A6-165A-AF6BE05DF02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335E6F"/>
              </a:solidFill>
            </a:endParaRPr>
          </a:p>
        </p:txBody>
      </p:sp>
      <p:sp>
        <p:nvSpPr>
          <p:cNvPr id="3" name="Rectangle 2">
            <a:extLst>
              <a:ext uri="{FF2B5EF4-FFF2-40B4-BE49-F238E27FC236}">
                <a16:creationId xmlns:a16="http://schemas.microsoft.com/office/drawing/2014/main" id="{A29FADB7-2FBA-8E72-EA07-82138883B2F4}"/>
              </a:ext>
            </a:extLst>
          </p:cNvPr>
          <p:cNvSpPr/>
          <p:nvPr userDrawn="1"/>
        </p:nvSpPr>
        <p:spPr>
          <a:xfrm flipH="1">
            <a:off x="4686300" y="2011363"/>
            <a:ext cx="2819400" cy="2819400"/>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Subtitle 2">
            <a:extLst>
              <a:ext uri="{FF2B5EF4-FFF2-40B4-BE49-F238E27FC236}">
                <a16:creationId xmlns:a16="http://schemas.microsoft.com/office/drawing/2014/main" id="{288B06C8-E821-FA51-2927-21A01824FA53}"/>
              </a:ext>
            </a:extLst>
          </p:cNvPr>
          <p:cNvSpPr txBox="1">
            <a:spLocks/>
          </p:cNvSpPr>
          <p:nvPr userDrawn="1"/>
        </p:nvSpPr>
        <p:spPr>
          <a:xfrm>
            <a:off x="4686300" y="4524375"/>
            <a:ext cx="2813050" cy="314325"/>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defRPr/>
            </a:pPr>
            <a:endParaRPr lang="en-GB" sz="1400">
              <a:solidFill>
                <a:srgbClr val="8197A6"/>
              </a:solidFill>
              <a:ea typeface="Arial" charset="0"/>
              <a:cs typeface="Arial" charset="0"/>
            </a:endParaRPr>
          </a:p>
        </p:txBody>
      </p:sp>
      <p:sp>
        <p:nvSpPr>
          <p:cNvPr id="5" name="Subtitle 2">
            <a:extLst>
              <a:ext uri="{FF2B5EF4-FFF2-40B4-BE49-F238E27FC236}">
                <a16:creationId xmlns:a16="http://schemas.microsoft.com/office/drawing/2014/main" id="{BFE72AD7-0F98-DB95-FFE3-BD921F8C9854}"/>
              </a:ext>
            </a:extLst>
          </p:cNvPr>
          <p:cNvSpPr txBox="1">
            <a:spLocks/>
          </p:cNvSpPr>
          <p:nvPr userDrawn="1"/>
        </p:nvSpPr>
        <p:spPr>
          <a:xfrm>
            <a:off x="4686300" y="1739900"/>
            <a:ext cx="2819400" cy="261938"/>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defRPr/>
            </a:pPr>
            <a:r>
              <a:rPr lang="en-GB" sz="1100">
                <a:solidFill>
                  <a:srgbClr val="8197A6"/>
                </a:solidFill>
                <a:ea typeface="Arial" charset="0"/>
                <a:cs typeface="Arial" charset="0"/>
              </a:rPr>
              <a:t>Produced by</a:t>
            </a:r>
            <a:endParaRPr lang="en-US" sz="1100">
              <a:solidFill>
                <a:srgbClr val="8197A6"/>
              </a:solidFill>
              <a:ea typeface="Arial" charset="0"/>
              <a:cs typeface="Arial" charset="0"/>
            </a:endParaRPr>
          </a:p>
        </p:txBody>
      </p:sp>
      <p:sp>
        <p:nvSpPr>
          <p:cNvPr id="17" name="Text Placeholder 2"/>
          <p:cNvSpPr>
            <a:spLocks noGrp="1"/>
          </p:cNvSpPr>
          <p:nvPr>
            <p:ph type="body" idx="14"/>
          </p:nvPr>
        </p:nvSpPr>
        <p:spPr>
          <a:xfrm>
            <a:off x="4686298" y="2041526"/>
            <a:ext cx="2819402" cy="2359024"/>
          </a:xfrm>
          <a:prstGeom prst="rect">
            <a:avLst/>
          </a:prstGeom>
        </p:spPr>
        <p:txBody>
          <a:bodyPr>
            <a:normAutofit/>
          </a:bodyPr>
          <a:lstStyle>
            <a:lvl1pPr marL="0" indent="0" algn="l">
              <a:buNone/>
              <a:defRPr sz="2140" b="0" baseline="0">
                <a:solidFill>
                  <a:srgbClr val="003249"/>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p:cNvSpPr>
            <a:spLocks noGrp="1"/>
          </p:cNvSpPr>
          <p:nvPr>
            <p:ph type="body" idx="15"/>
          </p:nvPr>
        </p:nvSpPr>
        <p:spPr>
          <a:xfrm>
            <a:off x="4686298" y="4406773"/>
            <a:ext cx="2819402" cy="423565"/>
          </a:xfrm>
          <a:prstGeom prst="rect">
            <a:avLst/>
          </a:prstGeom>
        </p:spPr>
        <p:txBody>
          <a:bodyPr anchor="ctr">
            <a:noAutofit/>
          </a:bodyPr>
          <a:lstStyle>
            <a:lvl1pPr marL="0" indent="0" algn="l">
              <a:buNone/>
              <a:defRPr sz="1500" b="0" baseline="0">
                <a:solidFill>
                  <a:srgbClr val="003249"/>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25364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F269-5AA1-471D-BAB7-0ED429A903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58360221-4DD4-4D8B-9CF3-0CB2C1BBE08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C6EEF147-2E4A-440E-A29D-F0235AA8961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DF36BDB2-E0F6-4DAC-8581-C3463E1FDE43}"/>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9E820A10-011F-4D93-94E0-45BEAB95AB9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FD8F0154-4681-4D79-9FD7-38ADC84607C4}"/>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2" descr="Sākums | Latvijas Zinātnes padome">
            <a:extLst>
              <a:ext uri="{FF2B5EF4-FFF2-40B4-BE49-F238E27FC236}">
                <a16:creationId xmlns:a16="http://schemas.microsoft.com/office/drawing/2014/main" id="{E237EFE2-2F83-4A1E-B452-D7DDCBFD6C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842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64C7-1483-497E-9E7B-8EB9615B52D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5F959B65-528C-408A-B64E-A85546058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8FB11F-64E6-4A9D-8931-8BD4D5B4E44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EDC622A4-1F81-4AA9-B1DE-DE1409B4AB8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49487-BB10-4D10-B844-464099B4B0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6F986023-33AE-44F9-A932-894F4BEEA80E}"/>
              </a:ext>
            </a:extLst>
          </p:cNvPr>
          <p:cNvSpPr>
            <a:spLocks noGrp="1"/>
          </p:cNvSpPr>
          <p:nvPr>
            <p:ph type="dt" sz="half" idx="10"/>
          </p:nvPr>
        </p:nvSpPr>
        <p:spPr/>
        <p:txBody>
          <a:bodyPr/>
          <a:lstStyle/>
          <a:p>
            <a:endParaRPr lang="lv-LV"/>
          </a:p>
        </p:txBody>
      </p:sp>
      <p:sp>
        <p:nvSpPr>
          <p:cNvPr id="8" name="Footer Placeholder 7">
            <a:extLst>
              <a:ext uri="{FF2B5EF4-FFF2-40B4-BE49-F238E27FC236}">
                <a16:creationId xmlns:a16="http://schemas.microsoft.com/office/drawing/2014/main" id="{1ECB40D9-92C3-40D0-9907-58D43BC6BB42}"/>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582F623C-6933-4442-BE88-271369D687F6}"/>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11" name="Picture 2" descr="Sākums | Latvijas Zinātnes padome">
            <a:extLst>
              <a:ext uri="{FF2B5EF4-FFF2-40B4-BE49-F238E27FC236}">
                <a16:creationId xmlns:a16="http://schemas.microsoft.com/office/drawing/2014/main" id="{DC7407A9-A2E9-45BF-8A09-B06170D08E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58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C4972-890C-459F-B5AB-D02FF343D8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7D68642E-9B47-4B21-B904-4377B5F41822}"/>
              </a:ext>
            </a:extLst>
          </p:cNvPr>
          <p:cNvSpPr>
            <a:spLocks noGrp="1"/>
          </p:cNvSpPr>
          <p:nvPr>
            <p:ph type="dt" sz="half" idx="10"/>
          </p:nvPr>
        </p:nvSpPr>
        <p:spPr/>
        <p:txBody>
          <a:bodyPr/>
          <a:lstStyle/>
          <a:p>
            <a:endParaRPr lang="lv-LV"/>
          </a:p>
        </p:txBody>
      </p:sp>
      <p:sp>
        <p:nvSpPr>
          <p:cNvPr id="4" name="Footer Placeholder 3">
            <a:extLst>
              <a:ext uri="{FF2B5EF4-FFF2-40B4-BE49-F238E27FC236}">
                <a16:creationId xmlns:a16="http://schemas.microsoft.com/office/drawing/2014/main" id="{7F7CE064-8D41-449A-AB06-932036CE3383}"/>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3024C261-7980-450F-9458-CDA3262EB7BD}"/>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7" name="Picture 2" descr="Sākums | Latvijas Zinātnes padome">
            <a:extLst>
              <a:ext uri="{FF2B5EF4-FFF2-40B4-BE49-F238E27FC236}">
                <a16:creationId xmlns:a16="http://schemas.microsoft.com/office/drawing/2014/main" id="{6C37ED99-99F1-4791-8672-8CFEDA5B92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57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96B71-DA12-4E50-A16F-FE31C71C9D34}"/>
              </a:ext>
            </a:extLst>
          </p:cNvPr>
          <p:cNvSpPr>
            <a:spLocks noGrp="1"/>
          </p:cNvSpPr>
          <p:nvPr>
            <p:ph type="dt" sz="half" idx="10"/>
          </p:nvPr>
        </p:nvSpPr>
        <p:spPr/>
        <p:txBody>
          <a:bodyPr/>
          <a:lstStyle/>
          <a:p>
            <a:endParaRPr lang="lv-LV"/>
          </a:p>
        </p:txBody>
      </p:sp>
      <p:sp>
        <p:nvSpPr>
          <p:cNvPr id="3" name="Footer Placeholder 2">
            <a:extLst>
              <a:ext uri="{FF2B5EF4-FFF2-40B4-BE49-F238E27FC236}">
                <a16:creationId xmlns:a16="http://schemas.microsoft.com/office/drawing/2014/main" id="{8361CB30-DB34-4E9D-9AFF-A3F47C8B661E}"/>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D5230168-B434-4630-AE1D-775E14AED243}"/>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6" name="Picture 2" descr="Sākums | Latvijas Zinātnes padome">
            <a:extLst>
              <a:ext uri="{FF2B5EF4-FFF2-40B4-BE49-F238E27FC236}">
                <a16:creationId xmlns:a16="http://schemas.microsoft.com/office/drawing/2014/main" id="{BEED6841-362B-4930-BD5B-08F9F1C710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755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B920-6A60-4A66-86B9-59EED392BC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076C772A-3323-4864-9549-73BE3B5D3C8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A7F233B4-F9C6-40C2-AF4E-D26E35B125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A56F5-7924-4937-BC09-1BE429DAF10D}"/>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467CDE28-CFAB-416A-A402-742B742A06E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D8A4236-2891-4A1B-8BA2-98684CB850A0}"/>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2" descr="Sākums | Latvijas Zinātnes padome">
            <a:extLst>
              <a:ext uri="{FF2B5EF4-FFF2-40B4-BE49-F238E27FC236}">
                <a16:creationId xmlns:a16="http://schemas.microsoft.com/office/drawing/2014/main" id="{39984AC2-91AE-4E5F-A40D-D5062C1064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86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image" Target="../media/image9.png"/><Relationship Id="rId39" Type="http://schemas.openxmlformats.org/officeDocument/2006/relationships/image" Target="../media/image22.png"/><Relationship Id="rId21" Type="http://schemas.openxmlformats.org/officeDocument/2006/relationships/image" Target="../media/image4.png"/><Relationship Id="rId34" Type="http://schemas.openxmlformats.org/officeDocument/2006/relationships/image" Target="../media/image17.png"/><Relationship Id="rId42" Type="http://schemas.openxmlformats.org/officeDocument/2006/relationships/image" Target="../media/image25.png"/><Relationship Id="rId47" Type="http://schemas.openxmlformats.org/officeDocument/2006/relationships/image" Target="../media/image30.png"/><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7.png"/><Relationship Id="rId32" Type="http://schemas.openxmlformats.org/officeDocument/2006/relationships/image" Target="../media/image15.png"/><Relationship Id="rId37" Type="http://schemas.openxmlformats.org/officeDocument/2006/relationships/image" Target="../media/image20.png"/><Relationship Id="rId40" Type="http://schemas.openxmlformats.org/officeDocument/2006/relationships/image" Target="../media/image23.png"/><Relationship Id="rId45" Type="http://schemas.openxmlformats.org/officeDocument/2006/relationships/image" Target="../media/image28.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6.png"/><Relationship Id="rId28" Type="http://schemas.openxmlformats.org/officeDocument/2006/relationships/image" Target="../media/image11.png"/><Relationship Id="rId36" Type="http://schemas.openxmlformats.org/officeDocument/2006/relationships/image" Target="../media/image19.png"/><Relationship Id="rId10" Type="http://schemas.openxmlformats.org/officeDocument/2006/relationships/slideLayout" Target="../slideLayouts/slideLayout23.xml"/><Relationship Id="rId19" Type="http://schemas.openxmlformats.org/officeDocument/2006/relationships/theme" Target="../theme/theme2.xml"/><Relationship Id="rId31" Type="http://schemas.openxmlformats.org/officeDocument/2006/relationships/image" Target="../media/image14.png"/><Relationship Id="rId44" Type="http://schemas.openxmlformats.org/officeDocument/2006/relationships/image" Target="../media/image27.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5.png"/><Relationship Id="rId27" Type="http://schemas.openxmlformats.org/officeDocument/2006/relationships/image" Target="../media/image10.png"/><Relationship Id="rId30" Type="http://schemas.openxmlformats.org/officeDocument/2006/relationships/image" Target="../media/image13.png"/><Relationship Id="rId35" Type="http://schemas.openxmlformats.org/officeDocument/2006/relationships/image" Target="../media/image18.png"/><Relationship Id="rId43" Type="http://schemas.openxmlformats.org/officeDocument/2006/relationships/image" Target="../media/image26.png"/><Relationship Id="rId8" Type="http://schemas.openxmlformats.org/officeDocument/2006/relationships/slideLayout" Target="../slideLayouts/slideLayout21.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8.png"/><Relationship Id="rId33" Type="http://schemas.openxmlformats.org/officeDocument/2006/relationships/image" Target="../media/image16.png"/><Relationship Id="rId38" Type="http://schemas.openxmlformats.org/officeDocument/2006/relationships/image" Target="../media/image21.png"/><Relationship Id="rId46" Type="http://schemas.openxmlformats.org/officeDocument/2006/relationships/image" Target="../media/image29.png"/><Relationship Id="rId20" Type="http://schemas.openxmlformats.org/officeDocument/2006/relationships/image" Target="../media/image3.png"/><Relationship Id="rId41" Type="http://schemas.openxmlformats.org/officeDocument/2006/relationships/image" Target="../media/image24.png"/></Relationships>
</file>

<file path=ppt/slideMasters/_rels/slideMaster3.xml.rels><?xml version="1.0" encoding="UTF-8" standalone="yes"?>
<Relationships xmlns="http://schemas.openxmlformats.org/package/2006/relationships"><Relationship Id="rId13" Type="http://schemas.openxmlformats.org/officeDocument/2006/relationships/image" Target="../media/image4.png"/><Relationship Id="rId18" Type="http://schemas.openxmlformats.org/officeDocument/2006/relationships/image" Target="../media/image8.png"/><Relationship Id="rId26" Type="http://schemas.openxmlformats.org/officeDocument/2006/relationships/image" Target="../media/image16.png"/><Relationship Id="rId39" Type="http://schemas.openxmlformats.org/officeDocument/2006/relationships/image" Target="../media/image29.png"/><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38.xml"/><Relationship Id="rId12" Type="http://schemas.openxmlformats.org/officeDocument/2006/relationships/theme" Target="../theme/theme3.xml"/><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38" Type="http://schemas.openxmlformats.org/officeDocument/2006/relationships/image" Target="../media/image28.png"/><Relationship Id="rId2" Type="http://schemas.openxmlformats.org/officeDocument/2006/relationships/slideLayout" Target="../slideLayouts/slideLayout33.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image" Target="../media/image14.png"/><Relationship Id="rId32" Type="http://schemas.openxmlformats.org/officeDocument/2006/relationships/image" Target="../media/image22.png"/><Relationship Id="rId37" Type="http://schemas.openxmlformats.org/officeDocument/2006/relationships/image" Target="../media/image27.png"/><Relationship Id="rId40" Type="http://schemas.openxmlformats.org/officeDocument/2006/relationships/image" Target="../media/image30.png"/><Relationship Id="rId5" Type="http://schemas.openxmlformats.org/officeDocument/2006/relationships/slideLayout" Target="../slideLayouts/slideLayout36.xml"/><Relationship Id="rId15" Type="http://schemas.openxmlformats.org/officeDocument/2006/relationships/image" Target="../media/image3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slideLayout" Target="../slideLayouts/slideLayout4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3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 Id="rId8" Type="http://schemas.openxmlformats.org/officeDocument/2006/relationships/slideLayout" Target="../slideLayouts/slideLayout39.xml"/><Relationship Id="rId3"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69B381-183E-4E86-854B-62D2A313BF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CFDCC780-5310-4662-80FF-B4F9049649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74B30EC-2F49-4D47-9128-397AA63F17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lv-LV"/>
          </a:p>
        </p:txBody>
      </p:sp>
      <p:sp>
        <p:nvSpPr>
          <p:cNvPr id="5" name="Footer Placeholder 4">
            <a:extLst>
              <a:ext uri="{FF2B5EF4-FFF2-40B4-BE49-F238E27FC236}">
                <a16:creationId xmlns:a16="http://schemas.microsoft.com/office/drawing/2014/main" id="{8F920956-802A-482C-8DE8-51D6E8B77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F2636FC4-E873-4133-AB09-B4DE547806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F3F40-12FA-4968-8235-5F18DAFE2DEF}" type="slidenum">
              <a:rPr lang="lv-LV" smtClean="0"/>
              <a:t>‹#›</a:t>
            </a:fld>
            <a:endParaRPr lang="lv-LV"/>
          </a:p>
        </p:txBody>
      </p:sp>
      <p:pic>
        <p:nvPicPr>
          <p:cNvPr id="14" name="Picture 7">
            <a:extLst>
              <a:ext uri="{FF2B5EF4-FFF2-40B4-BE49-F238E27FC236}">
                <a16:creationId xmlns:a16="http://schemas.microsoft.com/office/drawing/2014/main" id="{C36F20F8-7D3E-4312-A23B-2756A7D1E323}"/>
              </a:ext>
            </a:extLst>
          </p:cNvPr>
          <p:cNvPicPr>
            <a:picLocks noChangeAspect="1"/>
          </p:cNvPicPr>
          <p:nvPr userDrawn="1"/>
        </p:nvPicPr>
        <p:blipFill>
          <a:blip r:embed="rId15" cstate="print"/>
          <a:srcRect/>
          <a:stretch>
            <a:fillRect/>
          </a:stretch>
        </p:blipFill>
        <p:spPr bwMode="auto">
          <a:xfrm>
            <a:off x="0" y="6611938"/>
            <a:ext cx="12192000" cy="246062"/>
          </a:xfrm>
          <a:prstGeom prst="rect">
            <a:avLst/>
          </a:prstGeom>
          <a:noFill/>
          <a:ln w="9525">
            <a:noFill/>
            <a:miter lim="800000"/>
            <a:headEnd/>
            <a:tailEnd/>
          </a:ln>
        </p:spPr>
      </p:pic>
    </p:spTree>
    <p:extLst>
      <p:ext uri="{BB962C8B-B14F-4D97-AF65-F5344CB8AC3E}">
        <p14:creationId xmlns:p14="http://schemas.microsoft.com/office/powerpoint/2010/main" val="341938432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71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78F2E1-8569-D534-47E4-587A7DD01622}"/>
              </a:ext>
            </a:extLst>
          </p:cNvPr>
          <p:cNvSpPr/>
          <p:nvPr userDrawn="1"/>
        </p:nvSpPr>
        <p:spPr>
          <a:xfrm>
            <a:off x="-6350" y="0"/>
            <a:ext cx="12198350" cy="68580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1027" name="Picture 5">
            <a:extLst>
              <a:ext uri="{FF2B5EF4-FFF2-40B4-BE49-F238E27FC236}">
                <a16:creationId xmlns:a16="http://schemas.microsoft.com/office/drawing/2014/main" id="{2359A323-DBCB-CF47-ABEA-D4A79107ACA4}"/>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5" descr="PPT_Header02" hidden="1">
            <a:extLst>
              <a:ext uri="{FF2B5EF4-FFF2-40B4-BE49-F238E27FC236}">
                <a16:creationId xmlns:a16="http://schemas.microsoft.com/office/drawing/2014/main" id="{11E2470D-84DA-75C8-B152-150B8205795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a:extLst>
              <a:ext uri="{FF2B5EF4-FFF2-40B4-BE49-F238E27FC236}">
                <a16:creationId xmlns:a16="http://schemas.microsoft.com/office/drawing/2014/main" id="{5027AAC7-8125-078B-43FB-4D867FF47C85}"/>
              </a:ext>
            </a:extLst>
          </p:cNvPr>
          <p:cNvSpPr>
            <a:spLocks noGrp="1" noChangeArrowheads="1"/>
          </p:cNvSpPr>
          <p:nvPr>
            <p:ph type="body" idx="1"/>
          </p:nvPr>
        </p:nvSpPr>
        <p:spPr bwMode="auto">
          <a:xfrm>
            <a:off x="217488" y="882650"/>
            <a:ext cx="11764962"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30" name="Text Box 38">
            <a:extLst>
              <a:ext uri="{FF2B5EF4-FFF2-40B4-BE49-F238E27FC236}">
                <a16:creationId xmlns:a16="http://schemas.microsoft.com/office/drawing/2014/main" id="{70433105-0DE4-CBB6-7A69-8A5C460931AC}"/>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F2510814-4877-0E43-B41C-575B67B13949}"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pic>
        <p:nvPicPr>
          <p:cNvPr id="1031" name="Picture 63">
            <a:extLst>
              <a:ext uri="{FF2B5EF4-FFF2-40B4-BE49-F238E27FC236}">
                <a16:creationId xmlns:a16="http://schemas.microsoft.com/office/drawing/2014/main" id="{005F23A4-D726-2EC3-2FDB-8F138C101F63}"/>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5" name="Straight Connector 64">
            <a:extLst>
              <a:ext uri="{FF2B5EF4-FFF2-40B4-BE49-F238E27FC236}">
                <a16:creationId xmlns:a16="http://schemas.microsoft.com/office/drawing/2014/main" id="{5DA04C8A-555B-2ACA-F954-623FDDAD83C3}"/>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33" name="Title Placeholder 2">
            <a:extLst>
              <a:ext uri="{FF2B5EF4-FFF2-40B4-BE49-F238E27FC236}">
                <a16:creationId xmlns:a16="http://schemas.microsoft.com/office/drawing/2014/main" id="{688AFCC9-B6BD-D23B-0F7F-7643861C1219}"/>
              </a:ext>
            </a:extLst>
          </p:cNvPr>
          <p:cNvSpPr>
            <a:spLocks noGrp="1"/>
          </p:cNvSpPr>
          <p:nvPr userDrawn="1">
            <p:ph type="title"/>
          </p:nvPr>
        </p:nvSpPr>
        <p:spPr bwMode="auto">
          <a:xfrm>
            <a:off x="215900" y="157163"/>
            <a:ext cx="101092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endParaRPr lang="it-IT" altLang="en-US"/>
          </a:p>
        </p:txBody>
      </p:sp>
      <p:grpSp>
        <p:nvGrpSpPr>
          <p:cNvPr id="1034" name="Group 122">
            <a:extLst>
              <a:ext uri="{FF2B5EF4-FFF2-40B4-BE49-F238E27FC236}">
                <a16:creationId xmlns:a16="http://schemas.microsoft.com/office/drawing/2014/main" id="{42EA5D5F-2BB4-8377-AB8C-B01D56E1BA3E}"/>
              </a:ext>
            </a:extLst>
          </p:cNvPr>
          <p:cNvGrpSpPr>
            <a:grpSpLocks/>
          </p:cNvGrpSpPr>
          <p:nvPr userDrawn="1"/>
        </p:nvGrpSpPr>
        <p:grpSpPr bwMode="auto">
          <a:xfrm>
            <a:off x="227013" y="6572250"/>
            <a:ext cx="9280525" cy="144463"/>
            <a:chOff x="226688" y="6572055"/>
            <a:chExt cx="9280921" cy="144114"/>
          </a:xfrm>
        </p:grpSpPr>
        <p:pic>
          <p:nvPicPr>
            <p:cNvPr id="1035" name="Picture 123" descr="at.png">
              <a:extLst>
                <a:ext uri="{FF2B5EF4-FFF2-40B4-BE49-F238E27FC236}">
                  <a16:creationId xmlns:a16="http://schemas.microsoft.com/office/drawing/2014/main" id="{24C300A1-7D3E-72E6-84B2-7CF7023F51B7}"/>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4" descr="be.png">
              <a:extLst>
                <a:ext uri="{FF2B5EF4-FFF2-40B4-BE49-F238E27FC236}">
                  <a16:creationId xmlns:a16="http://schemas.microsoft.com/office/drawing/2014/main" id="{9654607B-0581-CF94-78BC-F490FB1B7E6E}"/>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25" descr="ch.png">
              <a:extLst>
                <a:ext uri="{FF2B5EF4-FFF2-40B4-BE49-F238E27FC236}">
                  <a16:creationId xmlns:a16="http://schemas.microsoft.com/office/drawing/2014/main" id="{2B9DA66A-01AC-3973-ABDC-34C559214737}"/>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26" descr="cz.png">
              <a:extLst>
                <a:ext uri="{FF2B5EF4-FFF2-40B4-BE49-F238E27FC236}">
                  <a16:creationId xmlns:a16="http://schemas.microsoft.com/office/drawing/2014/main" id="{A3AE525C-77A5-4E72-9675-5278EA6001A4}"/>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27" descr="de.png">
              <a:extLst>
                <a:ext uri="{FF2B5EF4-FFF2-40B4-BE49-F238E27FC236}">
                  <a16:creationId xmlns:a16="http://schemas.microsoft.com/office/drawing/2014/main" id="{491B7F2D-092E-5DA9-23EB-BEAE06E2A89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28" descr="dk.png">
              <a:extLst>
                <a:ext uri="{FF2B5EF4-FFF2-40B4-BE49-F238E27FC236}">
                  <a16:creationId xmlns:a16="http://schemas.microsoft.com/office/drawing/2014/main" id="{360C1106-8927-1878-574A-95D7714E77C5}"/>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29" descr="ee.png">
              <a:extLst>
                <a:ext uri="{FF2B5EF4-FFF2-40B4-BE49-F238E27FC236}">
                  <a16:creationId xmlns:a16="http://schemas.microsoft.com/office/drawing/2014/main" id="{21F3C3C7-B057-75CC-DBA4-70729B98A0CB}"/>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130" descr="es.png">
              <a:extLst>
                <a:ext uri="{FF2B5EF4-FFF2-40B4-BE49-F238E27FC236}">
                  <a16:creationId xmlns:a16="http://schemas.microsoft.com/office/drawing/2014/main" id="{699FE933-D771-D902-8147-F37A7A6460A5}"/>
                </a:ext>
              </a:extLst>
            </p:cNvPr>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131" descr="fi.png">
              <a:extLst>
                <a:ext uri="{FF2B5EF4-FFF2-40B4-BE49-F238E27FC236}">
                  <a16:creationId xmlns:a16="http://schemas.microsoft.com/office/drawing/2014/main" id="{FA628004-5EC5-842E-F14A-E19C967779EF}"/>
                </a:ext>
              </a:extLst>
            </p:cNvPr>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132" descr="fr.png">
              <a:extLst>
                <a:ext uri="{FF2B5EF4-FFF2-40B4-BE49-F238E27FC236}">
                  <a16:creationId xmlns:a16="http://schemas.microsoft.com/office/drawing/2014/main" id="{04AA301C-0FF7-4582-08C5-45E3FDB3FECF}"/>
                </a:ext>
              </a:extLst>
            </p:cNvPr>
            <p:cNvPicPr>
              <a:picLocks noChangeAspect="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133" descr="gr.png">
              <a:extLst>
                <a:ext uri="{FF2B5EF4-FFF2-40B4-BE49-F238E27FC236}">
                  <a16:creationId xmlns:a16="http://schemas.microsoft.com/office/drawing/2014/main" id="{8537B849-9DE2-EBE1-770A-B54F85E6D20F}"/>
                </a:ext>
              </a:extLst>
            </p:cNvPr>
            <p:cNvPicPr>
              <a:picLocks noChangeAspect="1"/>
            </p:cNvPicPr>
            <p:nvPr userDrawn="1"/>
          </p:nvPicPr>
          <p:blipFill>
            <a:blip r:embed="rId33">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134" descr="hu.png">
              <a:extLst>
                <a:ext uri="{FF2B5EF4-FFF2-40B4-BE49-F238E27FC236}">
                  <a16:creationId xmlns:a16="http://schemas.microsoft.com/office/drawing/2014/main" id="{EBCB7A0D-C39B-1B0A-7C40-7BA0DCC9318C}"/>
                </a:ext>
              </a:extLst>
            </p:cNvPr>
            <p:cNvPicPr>
              <a:picLocks noChangeAspect="1"/>
            </p:cNvPicPr>
            <p:nvPr userDrawn="1"/>
          </p:nvPicPr>
          <p:blipFill>
            <a:blip r:embed="rId34">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135" descr="ie.png">
              <a:extLst>
                <a:ext uri="{FF2B5EF4-FFF2-40B4-BE49-F238E27FC236}">
                  <a16:creationId xmlns:a16="http://schemas.microsoft.com/office/drawing/2014/main" id="{EC017BAB-FE49-F465-3AB8-C32738FF8B45}"/>
                </a:ext>
              </a:extLst>
            </p:cNvPr>
            <p:cNvPicPr>
              <a:picLocks noChangeAspect="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136" descr="it.png">
              <a:extLst>
                <a:ext uri="{FF2B5EF4-FFF2-40B4-BE49-F238E27FC236}">
                  <a16:creationId xmlns:a16="http://schemas.microsoft.com/office/drawing/2014/main" id="{6FB53706-581A-8964-BB11-DBD8BBFDDA19}"/>
                </a:ext>
              </a:extLst>
            </p:cNvPr>
            <p:cNvPicPr>
              <a:picLocks noChangeAspect="1"/>
            </p:cNvPicPr>
            <p:nvPr userDrawn="1"/>
          </p:nvPicPr>
          <p:blipFill>
            <a:blip r:embed="rId36">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137" descr="lu.png">
              <a:extLst>
                <a:ext uri="{FF2B5EF4-FFF2-40B4-BE49-F238E27FC236}">
                  <a16:creationId xmlns:a16="http://schemas.microsoft.com/office/drawing/2014/main" id="{C27C9FAA-9478-8236-D9D3-3E19FEC1ABC1}"/>
                </a:ext>
              </a:extLst>
            </p:cNvPr>
            <p:cNvPicPr>
              <a:picLocks noChangeAspect="1"/>
            </p:cNvPicPr>
            <p:nvPr userDrawn="1"/>
          </p:nvPicPr>
          <p:blipFill>
            <a:blip r:embed="rId37">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138" descr="nl.png">
              <a:extLst>
                <a:ext uri="{FF2B5EF4-FFF2-40B4-BE49-F238E27FC236}">
                  <a16:creationId xmlns:a16="http://schemas.microsoft.com/office/drawing/2014/main" id="{5F4D1CC8-D50A-CDBD-72E3-A70BA4908004}"/>
                </a:ext>
              </a:extLst>
            </p:cNvPr>
            <p:cNvPicPr>
              <a:picLocks noChangeAspect="1"/>
            </p:cNvPicPr>
            <p:nvPr userDrawn="1"/>
          </p:nvPicPr>
          <p:blipFill>
            <a:blip r:embed="rId38">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139" descr="no.png">
              <a:extLst>
                <a:ext uri="{FF2B5EF4-FFF2-40B4-BE49-F238E27FC236}">
                  <a16:creationId xmlns:a16="http://schemas.microsoft.com/office/drawing/2014/main" id="{1FEDD97D-C6B7-5946-180F-CD6C19C2EADD}"/>
                </a:ext>
              </a:extLst>
            </p:cNvPr>
            <p:cNvPicPr>
              <a:picLocks noChangeAspect="1"/>
            </p:cNvPicPr>
            <p:nvPr userDrawn="1"/>
          </p:nvPicPr>
          <p:blipFill>
            <a:blip r:embed="rId39">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140" descr="pl.png">
              <a:extLst>
                <a:ext uri="{FF2B5EF4-FFF2-40B4-BE49-F238E27FC236}">
                  <a16:creationId xmlns:a16="http://schemas.microsoft.com/office/drawing/2014/main" id="{E1040D3A-95AB-176A-D2F3-A821FD95154D}"/>
                </a:ext>
              </a:extLst>
            </p:cNvPr>
            <p:cNvPicPr>
              <a:picLocks noChangeAspect="1"/>
            </p:cNvPicPr>
            <p:nvPr userDrawn="1"/>
          </p:nvPicPr>
          <p:blipFill>
            <a:blip r:embed="rId40">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141" descr="pt.png">
              <a:extLst>
                <a:ext uri="{FF2B5EF4-FFF2-40B4-BE49-F238E27FC236}">
                  <a16:creationId xmlns:a16="http://schemas.microsoft.com/office/drawing/2014/main" id="{EF14AB84-5F75-4870-756A-F9C0B7F877CC}"/>
                </a:ext>
              </a:extLst>
            </p:cNvPr>
            <p:cNvPicPr>
              <a:picLocks noChangeAspect="1"/>
            </p:cNvPicPr>
            <p:nvPr userDrawn="1"/>
          </p:nvPicPr>
          <p:blipFill>
            <a:blip r:embed="rId41">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142" descr="ro.png">
              <a:extLst>
                <a:ext uri="{FF2B5EF4-FFF2-40B4-BE49-F238E27FC236}">
                  <a16:creationId xmlns:a16="http://schemas.microsoft.com/office/drawing/2014/main" id="{8F9A4313-9BFB-6EA0-495E-7804C608F3E5}"/>
                </a:ext>
              </a:extLst>
            </p:cNvPr>
            <p:cNvPicPr>
              <a:picLocks noChangeAspect="1"/>
            </p:cNvPicPr>
            <p:nvPr userDrawn="1"/>
          </p:nvPicPr>
          <p:blipFill>
            <a:blip r:embed="rId42">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143" descr="se.png">
              <a:extLst>
                <a:ext uri="{FF2B5EF4-FFF2-40B4-BE49-F238E27FC236}">
                  <a16:creationId xmlns:a16="http://schemas.microsoft.com/office/drawing/2014/main" id="{77356E2B-E3D3-E2F0-1778-1CC87570989C}"/>
                </a:ext>
              </a:extLst>
            </p:cNvPr>
            <p:cNvPicPr>
              <a:picLocks noChangeAspect="1"/>
            </p:cNvPicPr>
            <p:nvPr userDrawn="1"/>
          </p:nvPicPr>
          <p:blipFill>
            <a:blip r:embed="rId43">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44" descr="uk.png">
              <a:extLst>
                <a:ext uri="{FF2B5EF4-FFF2-40B4-BE49-F238E27FC236}">
                  <a16:creationId xmlns:a16="http://schemas.microsoft.com/office/drawing/2014/main" id="{4B690478-3605-0654-56A3-4E692D800EFA}"/>
                </a:ext>
              </a:extLst>
            </p:cNvPr>
            <p:cNvPicPr>
              <a:picLocks noChangeAspect="1"/>
            </p:cNvPicPr>
            <p:nvPr userDrawn="1"/>
          </p:nvPicPr>
          <p:blipFill>
            <a:blip r:embed="rId44">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45" descr="ca.png">
              <a:extLst>
                <a:ext uri="{FF2B5EF4-FFF2-40B4-BE49-F238E27FC236}">
                  <a16:creationId xmlns:a16="http://schemas.microsoft.com/office/drawing/2014/main" id="{A9C62DFD-1A99-2B07-A128-6C7F61E2C6AD}"/>
                </a:ext>
              </a:extLst>
            </p:cNvPr>
            <p:cNvPicPr>
              <a:picLocks noChangeAspect="1"/>
            </p:cNvPicPr>
            <p:nvPr userDrawn="1"/>
          </p:nvPicPr>
          <p:blipFill>
            <a:blip r:embed="rId45">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46">
              <a:extLst>
                <a:ext uri="{FF2B5EF4-FFF2-40B4-BE49-F238E27FC236}">
                  <a16:creationId xmlns:a16="http://schemas.microsoft.com/office/drawing/2014/main" id="{6FA90998-B5E2-0469-AD63-D69056015888}"/>
                </a:ext>
              </a:extLst>
            </p:cNvPr>
            <p:cNvPicPr>
              <a:picLocks noChangeAspect="1"/>
            </p:cNvPicPr>
            <p:nvPr userDrawn="1"/>
          </p:nvPicPr>
          <p:blipFill>
            <a:blip r:embed="rId46">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47" descr="si.png">
              <a:extLst>
                <a:ext uri="{FF2B5EF4-FFF2-40B4-BE49-F238E27FC236}">
                  <a16:creationId xmlns:a16="http://schemas.microsoft.com/office/drawing/2014/main" id="{F669CC25-9D63-04A8-82C6-40BFF90C6DF6}"/>
                </a:ext>
              </a:extLst>
            </p:cNvPr>
            <p:cNvPicPr>
              <a:picLocks noChangeAspect="1"/>
            </p:cNvPicPr>
            <p:nvPr userDrawn="1"/>
          </p:nvPicPr>
          <p:blipFill>
            <a:blip r:embed="rId47">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7037482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2" r:id="rId18"/>
  </p:sldLayoutIdLst>
  <p:hf sldNum="0" hdr="0" dt="0"/>
  <p:txStyles>
    <p:titleStyle>
      <a:lvl1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1pPr>
      <a:lvl2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2pPr>
      <a:lvl3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3pPr>
      <a:lvl4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4pPr>
      <a:lvl5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anose="020B0604030504040204" pitchFamily="34" charset="0"/>
        <a:defRPr>
          <a:solidFill>
            <a:srgbClr val="8197A6"/>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Picture 35" descr="PPT_Header02" hidden="1">
            <a:extLst>
              <a:ext uri="{FF2B5EF4-FFF2-40B4-BE49-F238E27FC236}">
                <a16:creationId xmlns:a16="http://schemas.microsoft.com/office/drawing/2014/main" id="{574C2077-DDEA-6F27-D12B-470A9A8397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F71ADC6B-BA7A-D1D7-3782-9FF65A00DB64}"/>
              </a:ext>
            </a:extLst>
          </p:cNvPr>
          <p:cNvSpPr>
            <a:spLocks noGrp="1" noChangeArrowheads="1"/>
          </p:cNvSpPr>
          <p:nvPr>
            <p:ph type="body" idx="1"/>
          </p:nvPr>
        </p:nvSpPr>
        <p:spPr bwMode="auto">
          <a:xfrm>
            <a:off x="217488" y="882650"/>
            <a:ext cx="11764962"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22532" name="Picture 33">
            <a:extLst>
              <a:ext uri="{FF2B5EF4-FFF2-40B4-BE49-F238E27FC236}">
                <a16:creationId xmlns:a16="http://schemas.microsoft.com/office/drawing/2014/main" id="{369701B6-EC58-1D49-3DCE-C2A5FE8D713B}"/>
              </a:ext>
            </a:extLst>
          </p:cNvPr>
          <p:cNvPicPr>
            <a:picLocks/>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38">
            <a:extLst>
              <a:ext uri="{FF2B5EF4-FFF2-40B4-BE49-F238E27FC236}">
                <a16:creationId xmlns:a16="http://schemas.microsoft.com/office/drawing/2014/main" id="{A37C4D36-C071-034B-89C7-F9C4E166A451}"/>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14E8D930-ABC3-CA4C-9EF9-B7F1AAE6DCB0}"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sp>
        <p:nvSpPr>
          <p:cNvPr id="22534" name="Title Placeholder 2">
            <a:extLst>
              <a:ext uri="{FF2B5EF4-FFF2-40B4-BE49-F238E27FC236}">
                <a16:creationId xmlns:a16="http://schemas.microsoft.com/office/drawing/2014/main" id="{72E3CBD7-24F5-E017-E201-551E5B31FB1E}"/>
              </a:ext>
            </a:extLst>
          </p:cNvPr>
          <p:cNvSpPr>
            <a:spLocks noGrp="1"/>
          </p:cNvSpPr>
          <p:nvPr>
            <p:ph type="title"/>
          </p:nvPr>
        </p:nvSpPr>
        <p:spPr bwMode="auto">
          <a:xfrm>
            <a:off x="215900" y="157163"/>
            <a:ext cx="101092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endParaRPr lang="it-IT" altLang="en-US"/>
          </a:p>
        </p:txBody>
      </p:sp>
      <p:pic>
        <p:nvPicPr>
          <p:cNvPr id="22535" name="Picture 37">
            <a:extLst>
              <a:ext uri="{FF2B5EF4-FFF2-40B4-BE49-F238E27FC236}">
                <a16:creationId xmlns:a16="http://schemas.microsoft.com/office/drawing/2014/main" id="{6E56F003-AD9E-CDCE-9D79-2C41668BD29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Straight Connector 38">
            <a:extLst>
              <a:ext uri="{FF2B5EF4-FFF2-40B4-BE49-F238E27FC236}">
                <a16:creationId xmlns:a16="http://schemas.microsoft.com/office/drawing/2014/main" id="{5AA532EF-D566-C692-ECF1-26AEE50B087C}"/>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grpSp>
        <p:nvGrpSpPr>
          <p:cNvPr id="22537" name="Group 166">
            <a:extLst>
              <a:ext uri="{FF2B5EF4-FFF2-40B4-BE49-F238E27FC236}">
                <a16:creationId xmlns:a16="http://schemas.microsoft.com/office/drawing/2014/main" id="{35294442-AE0C-D426-CE51-2AF53F5BFDD5}"/>
              </a:ext>
            </a:extLst>
          </p:cNvPr>
          <p:cNvGrpSpPr>
            <a:grpSpLocks/>
          </p:cNvGrpSpPr>
          <p:nvPr userDrawn="1"/>
        </p:nvGrpSpPr>
        <p:grpSpPr bwMode="auto">
          <a:xfrm>
            <a:off x="227013" y="6572250"/>
            <a:ext cx="9280525" cy="144463"/>
            <a:chOff x="226688" y="6572055"/>
            <a:chExt cx="9280921" cy="144114"/>
          </a:xfrm>
        </p:grpSpPr>
        <p:pic>
          <p:nvPicPr>
            <p:cNvPr id="22538" name="Picture 167" descr="at.png">
              <a:extLst>
                <a:ext uri="{FF2B5EF4-FFF2-40B4-BE49-F238E27FC236}">
                  <a16:creationId xmlns:a16="http://schemas.microsoft.com/office/drawing/2014/main" id="{93CBCC73-5661-D3E6-7A6E-0D6ACB2CCE47}"/>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68" descr="be.png">
              <a:extLst>
                <a:ext uri="{FF2B5EF4-FFF2-40B4-BE49-F238E27FC236}">
                  <a16:creationId xmlns:a16="http://schemas.microsoft.com/office/drawing/2014/main" id="{F92E3733-B8CB-F32B-6355-3CDE8792E7E5}"/>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69" descr="ch.png">
              <a:extLst>
                <a:ext uri="{FF2B5EF4-FFF2-40B4-BE49-F238E27FC236}">
                  <a16:creationId xmlns:a16="http://schemas.microsoft.com/office/drawing/2014/main" id="{5BC61FFB-5CC4-6B71-CC1D-5C483AC95C54}"/>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70" descr="cz.png">
              <a:extLst>
                <a:ext uri="{FF2B5EF4-FFF2-40B4-BE49-F238E27FC236}">
                  <a16:creationId xmlns:a16="http://schemas.microsoft.com/office/drawing/2014/main" id="{321A9FDD-008F-6FF4-81C0-64BF1B9CAF68}"/>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171" descr="de.png">
              <a:extLst>
                <a:ext uri="{FF2B5EF4-FFF2-40B4-BE49-F238E27FC236}">
                  <a16:creationId xmlns:a16="http://schemas.microsoft.com/office/drawing/2014/main" id="{BB99FF12-F1BB-10D0-5DCC-FA22BB37D902}"/>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172" descr="dk.png">
              <a:extLst>
                <a:ext uri="{FF2B5EF4-FFF2-40B4-BE49-F238E27FC236}">
                  <a16:creationId xmlns:a16="http://schemas.microsoft.com/office/drawing/2014/main" id="{1C5E26A5-6DFB-28A5-195E-531D389B94E0}"/>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173" descr="ee.png">
              <a:extLst>
                <a:ext uri="{FF2B5EF4-FFF2-40B4-BE49-F238E27FC236}">
                  <a16:creationId xmlns:a16="http://schemas.microsoft.com/office/drawing/2014/main" id="{0C48029B-8090-290E-007A-9AC716CA0532}"/>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174" descr="es.png">
              <a:extLst>
                <a:ext uri="{FF2B5EF4-FFF2-40B4-BE49-F238E27FC236}">
                  <a16:creationId xmlns:a16="http://schemas.microsoft.com/office/drawing/2014/main" id="{9F92DAA5-4BAD-378F-6403-F70FBFF5D2D3}"/>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175" descr="fi.png">
              <a:extLst>
                <a:ext uri="{FF2B5EF4-FFF2-40B4-BE49-F238E27FC236}">
                  <a16:creationId xmlns:a16="http://schemas.microsoft.com/office/drawing/2014/main" id="{5950D2AC-3AEF-A744-502A-885BDDEE7DD6}"/>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176" descr="fr.png">
              <a:extLst>
                <a:ext uri="{FF2B5EF4-FFF2-40B4-BE49-F238E27FC236}">
                  <a16:creationId xmlns:a16="http://schemas.microsoft.com/office/drawing/2014/main" id="{FF13AD4C-1F7A-D06F-5AD8-B7A4DEC9D219}"/>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177" descr="gr.png">
              <a:extLst>
                <a:ext uri="{FF2B5EF4-FFF2-40B4-BE49-F238E27FC236}">
                  <a16:creationId xmlns:a16="http://schemas.microsoft.com/office/drawing/2014/main" id="{73356D26-F755-3A3B-5ABA-648141421B61}"/>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178" descr="hu.png">
              <a:extLst>
                <a:ext uri="{FF2B5EF4-FFF2-40B4-BE49-F238E27FC236}">
                  <a16:creationId xmlns:a16="http://schemas.microsoft.com/office/drawing/2014/main" id="{0C4B6992-805B-C8B2-F322-4B824711C9E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179" descr="ie.png">
              <a:extLst>
                <a:ext uri="{FF2B5EF4-FFF2-40B4-BE49-F238E27FC236}">
                  <a16:creationId xmlns:a16="http://schemas.microsoft.com/office/drawing/2014/main" id="{C4E41967-29D6-855B-5165-67739D4DCDED}"/>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180" descr="it.png">
              <a:extLst>
                <a:ext uri="{FF2B5EF4-FFF2-40B4-BE49-F238E27FC236}">
                  <a16:creationId xmlns:a16="http://schemas.microsoft.com/office/drawing/2014/main" id="{3713CB3E-70D3-1581-4724-FDE1E60F1F8C}"/>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181" descr="lu.png">
              <a:extLst>
                <a:ext uri="{FF2B5EF4-FFF2-40B4-BE49-F238E27FC236}">
                  <a16:creationId xmlns:a16="http://schemas.microsoft.com/office/drawing/2014/main" id="{0994F35A-0728-1B06-CC5A-C702558035AD}"/>
                </a:ext>
              </a:extLst>
            </p:cNvPr>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182" descr="nl.png">
              <a:extLst>
                <a:ext uri="{FF2B5EF4-FFF2-40B4-BE49-F238E27FC236}">
                  <a16:creationId xmlns:a16="http://schemas.microsoft.com/office/drawing/2014/main" id="{EE957BCF-BC18-6550-F8E1-05247492F4AC}"/>
                </a:ext>
              </a:extLst>
            </p:cNvPr>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4" name="Picture 183" descr="no.png">
              <a:extLst>
                <a:ext uri="{FF2B5EF4-FFF2-40B4-BE49-F238E27FC236}">
                  <a16:creationId xmlns:a16="http://schemas.microsoft.com/office/drawing/2014/main" id="{62EB1111-FC77-F608-EB83-F58636A09040}"/>
                </a:ext>
              </a:extLst>
            </p:cNvPr>
            <p:cNvPicPr>
              <a:picLocks noChangeAspect="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5" name="Picture 184" descr="pl.png">
              <a:extLst>
                <a:ext uri="{FF2B5EF4-FFF2-40B4-BE49-F238E27FC236}">
                  <a16:creationId xmlns:a16="http://schemas.microsoft.com/office/drawing/2014/main" id="{613A7CF5-25E0-13F7-67FE-4CDD6B099374}"/>
                </a:ext>
              </a:extLst>
            </p:cNvPr>
            <p:cNvPicPr>
              <a:picLocks noChangeAspect="1"/>
            </p:cNvPicPr>
            <p:nvPr userDrawn="1"/>
          </p:nvPicPr>
          <p:blipFill>
            <a:blip r:embed="rId33">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6" name="Picture 185" descr="pt.png">
              <a:extLst>
                <a:ext uri="{FF2B5EF4-FFF2-40B4-BE49-F238E27FC236}">
                  <a16:creationId xmlns:a16="http://schemas.microsoft.com/office/drawing/2014/main" id="{34D9F17A-961D-329D-1A38-825149F932DE}"/>
                </a:ext>
              </a:extLst>
            </p:cNvPr>
            <p:cNvPicPr>
              <a:picLocks noChangeAspect="1"/>
            </p:cNvPicPr>
            <p:nvPr userDrawn="1"/>
          </p:nvPicPr>
          <p:blipFill>
            <a:blip r:embed="rId34">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7" name="Picture 186" descr="ro.png">
              <a:extLst>
                <a:ext uri="{FF2B5EF4-FFF2-40B4-BE49-F238E27FC236}">
                  <a16:creationId xmlns:a16="http://schemas.microsoft.com/office/drawing/2014/main" id="{C6E0EB13-5899-9299-9A48-131974453B12}"/>
                </a:ext>
              </a:extLst>
            </p:cNvPr>
            <p:cNvPicPr>
              <a:picLocks noChangeAspect="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8" name="Picture 187" descr="se.png">
              <a:extLst>
                <a:ext uri="{FF2B5EF4-FFF2-40B4-BE49-F238E27FC236}">
                  <a16:creationId xmlns:a16="http://schemas.microsoft.com/office/drawing/2014/main" id="{5A415D59-D96A-FA8B-311A-CB3AE67B66AE}"/>
                </a:ext>
              </a:extLst>
            </p:cNvPr>
            <p:cNvPicPr>
              <a:picLocks noChangeAspect="1"/>
            </p:cNvPicPr>
            <p:nvPr userDrawn="1"/>
          </p:nvPicPr>
          <p:blipFill>
            <a:blip r:embed="rId36">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9" name="Picture 188" descr="uk.png">
              <a:extLst>
                <a:ext uri="{FF2B5EF4-FFF2-40B4-BE49-F238E27FC236}">
                  <a16:creationId xmlns:a16="http://schemas.microsoft.com/office/drawing/2014/main" id="{39228654-C199-AE33-CFDE-281C6CF29336}"/>
                </a:ext>
              </a:extLst>
            </p:cNvPr>
            <p:cNvPicPr>
              <a:picLocks noChangeAspect="1"/>
            </p:cNvPicPr>
            <p:nvPr userDrawn="1"/>
          </p:nvPicPr>
          <p:blipFill>
            <a:blip r:embed="rId37">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0" name="Picture 189" descr="ca.png">
              <a:extLst>
                <a:ext uri="{FF2B5EF4-FFF2-40B4-BE49-F238E27FC236}">
                  <a16:creationId xmlns:a16="http://schemas.microsoft.com/office/drawing/2014/main" id="{8A12A56A-D795-C5CA-61FF-D2B435F227FA}"/>
                </a:ext>
              </a:extLst>
            </p:cNvPr>
            <p:cNvPicPr>
              <a:picLocks noChangeAspect="1"/>
            </p:cNvPicPr>
            <p:nvPr userDrawn="1"/>
          </p:nvPicPr>
          <p:blipFill>
            <a:blip r:embed="rId38">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1" name="Picture 190">
              <a:extLst>
                <a:ext uri="{FF2B5EF4-FFF2-40B4-BE49-F238E27FC236}">
                  <a16:creationId xmlns:a16="http://schemas.microsoft.com/office/drawing/2014/main" id="{CD050291-C373-5788-BED1-C0554A32573F}"/>
                </a:ext>
              </a:extLst>
            </p:cNvPr>
            <p:cNvPicPr>
              <a:picLocks noChangeAspect="1"/>
            </p:cNvPicPr>
            <p:nvPr userDrawn="1"/>
          </p:nvPicPr>
          <p:blipFill>
            <a:blip r:embed="rId39">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2" name="Picture 191" descr="si.png">
              <a:extLst>
                <a:ext uri="{FF2B5EF4-FFF2-40B4-BE49-F238E27FC236}">
                  <a16:creationId xmlns:a16="http://schemas.microsoft.com/office/drawing/2014/main" id="{9BCE4285-7A58-C3E0-0798-6DFAE15D3483}"/>
                </a:ext>
              </a:extLst>
            </p:cNvPr>
            <p:cNvPicPr>
              <a:picLocks noChangeAspect="1"/>
            </p:cNvPicPr>
            <p:nvPr userDrawn="1"/>
          </p:nvPicPr>
          <p:blipFill>
            <a:blip r:embed="rId40">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8146037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dt="0"/>
  <p:txStyles>
    <p:titleStyle>
      <a:lvl1pPr algn="l" rtl="0" eaLnBrk="0" fontAlgn="base" hangingPunct="0">
        <a:spcBef>
          <a:spcPct val="0"/>
        </a:spcBef>
        <a:spcAft>
          <a:spcPct val="0"/>
        </a:spcAft>
        <a:defRPr sz="3000" b="1">
          <a:solidFill>
            <a:srgbClr val="335E6F"/>
          </a:solidFill>
          <a:latin typeface="+mj-lt"/>
          <a:ea typeface="MS PGothic" pitchFamily="34" charset="-128"/>
          <a:cs typeface="Arial" charset="0"/>
        </a:defRPr>
      </a:lvl1pPr>
      <a:lvl2pPr algn="l" rtl="0" eaLnBrk="0" fontAlgn="base" hangingPunct="0">
        <a:spcBef>
          <a:spcPct val="0"/>
        </a:spcBef>
        <a:spcAft>
          <a:spcPct val="0"/>
        </a:spcAft>
        <a:defRPr sz="3000" b="1">
          <a:solidFill>
            <a:srgbClr val="335E6F"/>
          </a:solidFill>
          <a:latin typeface="Arial" charset="0"/>
          <a:ea typeface="MS PGothic" pitchFamily="34" charset="-128"/>
          <a:cs typeface="Arial" charset="0"/>
        </a:defRPr>
      </a:lvl2pPr>
      <a:lvl3pPr algn="l" rtl="0" eaLnBrk="0" fontAlgn="base" hangingPunct="0">
        <a:spcBef>
          <a:spcPct val="0"/>
        </a:spcBef>
        <a:spcAft>
          <a:spcPct val="0"/>
        </a:spcAft>
        <a:defRPr sz="3000" b="1">
          <a:solidFill>
            <a:srgbClr val="335E6F"/>
          </a:solidFill>
          <a:latin typeface="Arial" charset="0"/>
          <a:ea typeface="MS PGothic" pitchFamily="34" charset="-128"/>
          <a:cs typeface="Arial" charset="0"/>
        </a:defRPr>
      </a:lvl3pPr>
      <a:lvl4pPr algn="l" rtl="0" eaLnBrk="0" fontAlgn="base" hangingPunct="0">
        <a:spcBef>
          <a:spcPct val="0"/>
        </a:spcBef>
        <a:spcAft>
          <a:spcPct val="0"/>
        </a:spcAft>
        <a:defRPr sz="3000" b="1">
          <a:solidFill>
            <a:srgbClr val="335E6F"/>
          </a:solidFill>
          <a:latin typeface="Arial" charset="0"/>
          <a:ea typeface="MS PGothic" pitchFamily="34" charset="-128"/>
          <a:cs typeface="Arial" charset="0"/>
        </a:defRPr>
      </a:lvl4pPr>
      <a:lvl5pPr algn="l" rtl="0" eaLnBrk="0" fontAlgn="base" hangingPunct="0">
        <a:spcBef>
          <a:spcPct val="0"/>
        </a:spcBef>
        <a:spcAft>
          <a:spcPct val="0"/>
        </a:spcAft>
        <a:defRPr sz="3000" b="1">
          <a:solidFill>
            <a:srgbClr val="335E6F"/>
          </a:solidFill>
          <a:latin typeface="Arial" charset="0"/>
          <a:ea typeface="MS PGothic" pitchFamily="34" charset="-128"/>
          <a:cs typeface="Arial"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anose="020B0604030504040204" pitchFamily="34" charset="0"/>
        <a:defRPr>
          <a:solidFill>
            <a:srgbClr val="8197A6"/>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ija.plotniece@lzp.gov.l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hyperlink" Target="https://www.lzp.gov.lv/lv/apvarsnis-eiropa"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5.xml"/><Relationship Id="rId5" Type="http://schemas.openxmlformats.org/officeDocument/2006/relationships/image" Target="../media/image41.sv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hyperlink" Target="https://ec.europa.eu/info/funding-tenders/opportunities/portal/screen/opportunities/topic-search?closed=true&amp;programmePeriod=2021%20-%202027&amp;frameworkProgramme=43108390&amp;programmePart=43108514"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rich-europe.eu/services-for-stakeholders/tas-calls/"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1C98AEF-E833-40D3-A005-593A22DA7193}"/>
              </a:ext>
            </a:extLst>
          </p:cNvPr>
          <p:cNvSpPr>
            <a:spLocks noGrp="1"/>
          </p:cNvSpPr>
          <p:nvPr>
            <p:ph type="title"/>
          </p:nvPr>
        </p:nvSpPr>
        <p:spPr>
          <a:xfrm>
            <a:off x="3782130" y="2971800"/>
            <a:ext cx="4754739" cy="914400"/>
          </a:xfrm>
        </p:spPr>
        <p:txBody>
          <a:bodyPr>
            <a:normAutofit/>
          </a:bodyPr>
          <a:lstStyle/>
          <a:p>
            <a:pPr>
              <a:defRPr/>
            </a:pPr>
            <a:r>
              <a:rPr lang="lv-LV" altLang="lv-LV" sz="3600" dirty="0">
                <a:solidFill>
                  <a:srgbClr val="0308DB">
                    <a:lumMod val="50000"/>
                  </a:srgbClr>
                </a:solidFill>
                <a:cs typeface="+mj-cs"/>
              </a:rPr>
              <a:t>Apvārsnis Eiropa</a:t>
            </a:r>
            <a:endParaRPr lang="en-US" altLang="en-US" sz="2800" dirty="0">
              <a:latin typeface="+mj-lt"/>
              <a:ea typeface="Times New Roman" panose="02020603050405020304" pitchFamily="18" charset="0"/>
              <a:cs typeface="Times New Roman" panose="02020603050405020304" pitchFamily="18" charset="0"/>
            </a:endParaRPr>
          </a:p>
        </p:txBody>
      </p:sp>
      <p:sp>
        <p:nvSpPr>
          <p:cNvPr id="9" name="Text Placeholder 3">
            <a:extLst>
              <a:ext uri="{FF2B5EF4-FFF2-40B4-BE49-F238E27FC236}">
                <a16:creationId xmlns:a16="http://schemas.microsoft.com/office/drawing/2014/main" id="{6AC4F06C-DEB1-449D-B5DA-D656A264EC12}"/>
              </a:ext>
            </a:extLst>
          </p:cNvPr>
          <p:cNvSpPr txBox="1">
            <a:spLocks/>
          </p:cNvSpPr>
          <p:nvPr/>
        </p:nvSpPr>
        <p:spPr bwMode="auto">
          <a:xfrm rot="10800000" flipV="1">
            <a:off x="63500" y="6238640"/>
            <a:ext cx="12192000" cy="540292"/>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Autofit/>
          </a:bodyPr>
          <a:lstStyle>
            <a:lvl1pPr marL="0" indent="0" algn="ctr" defTabSz="938213" rtl="0" eaLnBrk="0" fontAlgn="base" hangingPunct="0">
              <a:spcBef>
                <a:spcPct val="20000"/>
              </a:spcBef>
              <a:spcAft>
                <a:spcPct val="0"/>
              </a:spcAft>
              <a:buFont typeface="Arial"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800">
                <a:latin typeface="Verdana"/>
                <a:ea typeface="Verdana"/>
                <a:cs typeface="Times New Roman"/>
              </a:rPr>
              <a:t>1.1.1. specifiskā atbalsta mērķa “Pētniecības un inovāciju kapacitātes stiprināšana un progresīvu tehnoloģiju ieviešana kopējā P&amp;A sistēmā” 1.1.1.5. pasākuma “Latvijas pilnvērtīga dalība Apvārsnis Eiropa programmā, tajā skaitā nodrošinot kompleksu atbalsta instrumentu klāstu un sasaisti ar RIS3 specializācijas jomu attīstīšanu” projekts “Atbalsts Latvijas dalībai starptautiskās pētniecības un inovācijas programmās”. ietvaros</a:t>
            </a:r>
            <a:endParaRPr lang="en-US" sz="800"/>
          </a:p>
        </p:txBody>
      </p:sp>
      <p:sp>
        <p:nvSpPr>
          <p:cNvPr id="2" name="Rectangle 1">
            <a:extLst>
              <a:ext uri="{FF2B5EF4-FFF2-40B4-BE49-F238E27FC236}">
                <a16:creationId xmlns:a16="http://schemas.microsoft.com/office/drawing/2014/main" id="{9F094078-A66D-2148-8507-383B5E3A4AB3}"/>
              </a:ext>
            </a:extLst>
          </p:cNvPr>
          <p:cNvSpPr/>
          <p:nvPr/>
        </p:nvSpPr>
        <p:spPr>
          <a:xfrm>
            <a:off x="229322" y="5182802"/>
            <a:ext cx="4415117" cy="954107"/>
          </a:xfrm>
          <a:prstGeom prst="rect">
            <a:avLst/>
          </a:prstGeom>
        </p:spPr>
        <p:txBody>
          <a:bodyPr wrap="square">
            <a:spAutoFit/>
          </a:bodyPr>
          <a:lstStyle/>
          <a:p>
            <a:pPr>
              <a:defRPr/>
            </a:pPr>
            <a:r>
              <a:rPr lang="lv-LV" altLang="lv-LV" sz="1400" b="1" dirty="0">
                <a:latin typeface="Verdana" panose="020B0604030504040204" pitchFamily="34" charset="0"/>
                <a:ea typeface="Verdana" panose="020B0604030504040204" pitchFamily="34" charset="0"/>
                <a:cs typeface="Verdana" panose="020B0604030504040204" pitchFamily="34" charset="0"/>
              </a:rPr>
              <a:t>Marija Plotniece</a:t>
            </a:r>
          </a:p>
          <a:p>
            <a:pPr>
              <a:defRPr/>
            </a:pPr>
            <a:r>
              <a:rPr lang="lv-LV" altLang="lv-LV" sz="1400" dirty="0">
                <a:latin typeface="Verdana" panose="020B0604030504040204" pitchFamily="34" charset="0"/>
                <a:ea typeface="Verdana" panose="020B0604030504040204" pitchFamily="34" charset="0"/>
                <a:cs typeface="Verdana" panose="020B0604030504040204" pitchFamily="34" charset="0"/>
              </a:rPr>
              <a:t>Nacionālā kontaktpunkta </a:t>
            </a:r>
          </a:p>
          <a:p>
            <a:pPr>
              <a:defRPr/>
            </a:pPr>
            <a:r>
              <a:rPr lang="lv-LV" altLang="lv-LV" sz="1400" dirty="0">
                <a:latin typeface="Verdana" panose="020B0604030504040204" pitchFamily="34" charset="0"/>
                <a:ea typeface="Verdana" panose="020B0604030504040204" pitchFamily="34" charset="0"/>
                <a:cs typeface="Verdana" panose="020B0604030504040204" pitchFamily="34" charset="0"/>
              </a:rPr>
              <a:t>vecākā eksperte</a:t>
            </a:r>
          </a:p>
          <a:p>
            <a:pPr>
              <a:defRPr/>
            </a:pPr>
            <a:r>
              <a:rPr lang="lv-LV" altLang="lv-LV" sz="1400" dirty="0">
                <a:latin typeface="Verdana" panose="020B0604030504040204" pitchFamily="34" charset="0"/>
                <a:ea typeface="Verdana" panose="020B0604030504040204" pitchFamily="34" charset="0"/>
                <a:cs typeface="Verdana" panose="020B0604030504040204" pitchFamily="34" charset="0"/>
                <a:hlinkClick r:id="rId3"/>
              </a:rPr>
              <a:t>marija.plotniece@lzp.gov.lv</a:t>
            </a:r>
            <a:r>
              <a:rPr lang="lv-LV" altLang="lv-LV" sz="1400" dirty="0">
                <a:latin typeface="Verdana" panose="020B0604030504040204" pitchFamily="34" charset="0"/>
                <a:ea typeface="Verdana" panose="020B0604030504040204" pitchFamily="34" charset="0"/>
                <a:cs typeface="Verdana" panose="020B0604030504040204" pitchFamily="34" charset="0"/>
              </a:rPr>
              <a:t> </a:t>
            </a:r>
          </a:p>
        </p:txBody>
      </p:sp>
      <p:pic>
        <p:nvPicPr>
          <p:cNvPr id="5" name="Picture 4" descr="A black background with red numbers and text&#10;&#10;Description automatically generated">
            <a:extLst>
              <a:ext uri="{FF2B5EF4-FFF2-40B4-BE49-F238E27FC236}">
                <a16:creationId xmlns:a16="http://schemas.microsoft.com/office/drawing/2014/main" id="{C70B8786-FE09-EE45-1F83-58DC1E5E187D}"/>
              </a:ext>
            </a:extLst>
          </p:cNvPr>
          <p:cNvPicPr>
            <a:picLocks noChangeAspect="1"/>
          </p:cNvPicPr>
          <p:nvPr/>
        </p:nvPicPr>
        <p:blipFill>
          <a:blip r:embed="rId4"/>
          <a:stretch>
            <a:fillRect/>
          </a:stretch>
        </p:blipFill>
        <p:spPr>
          <a:xfrm>
            <a:off x="4024310" y="5182802"/>
            <a:ext cx="4143375" cy="1152525"/>
          </a:xfrm>
          <a:prstGeom prst="rect">
            <a:avLst/>
          </a:prstGeom>
        </p:spPr>
      </p:pic>
      <p:sp>
        <p:nvSpPr>
          <p:cNvPr id="3" name="Title 1">
            <a:extLst>
              <a:ext uri="{FF2B5EF4-FFF2-40B4-BE49-F238E27FC236}">
                <a16:creationId xmlns:a16="http://schemas.microsoft.com/office/drawing/2014/main" id="{DB3E5A34-4DFC-E928-2278-7A874A38E756}"/>
              </a:ext>
            </a:extLst>
          </p:cNvPr>
          <p:cNvSpPr txBox="1">
            <a:spLocks/>
          </p:cNvSpPr>
          <p:nvPr/>
        </p:nvSpPr>
        <p:spPr>
          <a:xfrm>
            <a:off x="2901326" y="3429000"/>
            <a:ext cx="6389341" cy="91440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lv-LV" altLang="lv-LV" sz="3600" b="0" dirty="0">
                <a:solidFill>
                  <a:srgbClr val="68478C"/>
                </a:solidFill>
                <a:cs typeface="+mj-cs"/>
              </a:rPr>
              <a:t>Pētniecības Infrastruktūras</a:t>
            </a:r>
            <a:endParaRPr lang="en-US" altLang="en-US" sz="2800" b="0" dirty="0">
              <a:solidFill>
                <a:srgbClr val="68478C"/>
              </a:solidFill>
              <a:latin typeface="+mj-lt"/>
              <a:ea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omputer screen shot of a computer&#10;&#10;Description automatically generated">
            <a:extLst>
              <a:ext uri="{FF2B5EF4-FFF2-40B4-BE49-F238E27FC236}">
                <a16:creationId xmlns:a16="http://schemas.microsoft.com/office/drawing/2014/main" id="{1BD32DCF-EC80-D183-2333-3CCE8B42E54C}"/>
              </a:ext>
            </a:extLst>
          </p:cNvPr>
          <p:cNvPicPr>
            <a:picLocks noChangeAspect="1"/>
          </p:cNvPicPr>
          <p:nvPr/>
        </p:nvPicPr>
        <p:blipFill rotWithShape="1">
          <a:blip r:embed="rId2"/>
          <a:srcRect t="5070" b="6864"/>
          <a:stretch/>
        </p:blipFill>
        <p:spPr>
          <a:xfrm>
            <a:off x="643467" y="727972"/>
            <a:ext cx="10905066" cy="5402056"/>
          </a:xfrm>
          <a:prstGeom prst="rect">
            <a:avLst/>
          </a:prstGeom>
        </p:spPr>
      </p:pic>
      <p:sp>
        <p:nvSpPr>
          <p:cNvPr id="7" name="Slide Number Placeholder 6">
            <a:extLst>
              <a:ext uri="{FF2B5EF4-FFF2-40B4-BE49-F238E27FC236}">
                <a16:creationId xmlns:a16="http://schemas.microsoft.com/office/drawing/2014/main" id="{3A0CEAE2-BC74-A178-D90E-9E1BFAD10797}"/>
              </a:ext>
            </a:extLst>
          </p:cNvPr>
          <p:cNvSpPr>
            <a:spLocks noGrp="1"/>
          </p:cNvSpPr>
          <p:nvPr>
            <p:ph type="sldNum" sz="quarter" idx="12"/>
          </p:nvPr>
        </p:nvSpPr>
        <p:spPr>
          <a:xfrm>
            <a:off x="8610600" y="6356350"/>
            <a:ext cx="2743200" cy="365125"/>
          </a:xfrm>
        </p:spPr>
        <p:txBody>
          <a:bodyPr>
            <a:normAutofit/>
          </a:bodyPr>
          <a:lstStyle/>
          <a:p>
            <a:pPr>
              <a:spcAft>
                <a:spcPts val="600"/>
              </a:spcAft>
            </a:pPr>
            <a:fld id="{660F3F40-12FA-4968-8235-5F18DAFE2DEF}" type="slidenum">
              <a:rPr lang="lv-LV">
                <a:solidFill>
                  <a:srgbClr val="FFFFFF"/>
                </a:solidFill>
              </a:rPr>
              <a:pPr>
                <a:spcAft>
                  <a:spcPts val="600"/>
                </a:spcAft>
              </a:pPr>
              <a:t>10</a:t>
            </a:fld>
            <a:endParaRPr lang="lv-LV">
              <a:solidFill>
                <a:srgbClr val="FFFFFF"/>
              </a:solidFill>
            </a:endParaRPr>
          </a:p>
        </p:txBody>
      </p:sp>
    </p:spTree>
    <p:extLst>
      <p:ext uri="{BB962C8B-B14F-4D97-AF65-F5344CB8AC3E}">
        <p14:creationId xmlns:p14="http://schemas.microsoft.com/office/powerpoint/2010/main" val="2869756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E0A6D2-B9D6-61B9-F311-C1DF857B0B5B}"/>
              </a:ext>
            </a:extLst>
          </p:cNvPr>
          <p:cNvSpPr/>
          <p:nvPr/>
        </p:nvSpPr>
        <p:spPr>
          <a:xfrm>
            <a:off x="5215397" y="-117987"/>
            <a:ext cx="7104422" cy="6971071"/>
          </a:xfrm>
          <a:prstGeom prst="rect">
            <a:avLst/>
          </a:prstGeom>
          <a:solidFill>
            <a:srgbClr val="6847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itle 6">
            <a:extLst>
              <a:ext uri="{FF2B5EF4-FFF2-40B4-BE49-F238E27FC236}">
                <a16:creationId xmlns:a16="http://schemas.microsoft.com/office/drawing/2014/main" id="{AE2FE53D-6D48-40E4-BBCB-95277D6138B1}"/>
              </a:ext>
            </a:extLst>
          </p:cNvPr>
          <p:cNvSpPr>
            <a:spLocks noGrp="1"/>
          </p:cNvSpPr>
          <p:nvPr>
            <p:ph type="title"/>
          </p:nvPr>
        </p:nvSpPr>
        <p:spPr>
          <a:xfrm>
            <a:off x="5327092" y="3593468"/>
            <a:ext cx="3964392" cy="1388060"/>
          </a:xfrm>
        </p:spPr>
        <p:txBody>
          <a:bodyPr>
            <a:normAutofit/>
          </a:bodyPr>
          <a:lstStyle/>
          <a:p>
            <a:r>
              <a:rPr lang="lv-LV" sz="5400" dirty="0">
                <a:solidFill>
                  <a:srgbClr val="FF9966"/>
                </a:solidFill>
                <a:cs typeface="Times New Roman" panose="02020603050405020304" pitchFamily="18" charset="0"/>
              </a:rPr>
              <a:t>Paldies!</a:t>
            </a:r>
          </a:p>
        </p:txBody>
      </p:sp>
      <p:pic>
        <p:nvPicPr>
          <p:cNvPr id="8" name="Attēls 7">
            <a:extLst>
              <a:ext uri="{FF2B5EF4-FFF2-40B4-BE49-F238E27FC236}">
                <a16:creationId xmlns:a16="http://schemas.microsoft.com/office/drawing/2014/main" id="{77EC98D4-A5BD-4B4A-8347-CD006E290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00" y="398435"/>
            <a:ext cx="1983284" cy="1147860"/>
          </a:xfrm>
          <a:prstGeom prst="rect">
            <a:avLst/>
          </a:prstGeom>
        </p:spPr>
      </p:pic>
      <p:pic>
        <p:nvPicPr>
          <p:cNvPr id="1026" name="Picture 2">
            <a:extLst>
              <a:ext uri="{FF2B5EF4-FFF2-40B4-BE49-F238E27FC236}">
                <a16:creationId xmlns:a16="http://schemas.microsoft.com/office/drawing/2014/main" id="{AE508D17-A6BE-41D5-ADD7-1A1437092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00" y="5291919"/>
            <a:ext cx="482276" cy="4822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witter - Free social media icons">
            <a:extLst>
              <a:ext uri="{FF2B5EF4-FFF2-40B4-BE49-F238E27FC236}">
                <a16:creationId xmlns:a16="http://schemas.microsoft.com/office/drawing/2014/main" id="{443953CF-04AE-40E3-B922-1D554B568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300" y="4719539"/>
            <a:ext cx="482276" cy="4822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ākums | Latvijas Zinātnes padome">
            <a:extLst>
              <a:ext uri="{FF2B5EF4-FFF2-40B4-BE49-F238E27FC236}">
                <a16:creationId xmlns:a16="http://schemas.microsoft.com/office/drawing/2014/main" id="{346A0C66-6AEF-4183-9546-1DD3423FDD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083"/>
          <a:stretch/>
        </p:blipFill>
        <p:spPr bwMode="auto">
          <a:xfrm>
            <a:off x="205078" y="5781439"/>
            <a:ext cx="718696" cy="5599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CF85FB-57E1-41B5-9F15-AA95747AD4CA}"/>
              </a:ext>
            </a:extLst>
          </p:cNvPr>
          <p:cNvSpPr txBox="1"/>
          <p:nvPr/>
        </p:nvSpPr>
        <p:spPr>
          <a:xfrm>
            <a:off x="977637" y="4807976"/>
            <a:ext cx="1578750" cy="307777"/>
          </a:xfrm>
          <a:prstGeom prst="rect">
            <a:avLst/>
          </a:prstGeom>
          <a:noFill/>
        </p:spPr>
        <p:txBody>
          <a:bodyPr wrap="square" rtlCol="0">
            <a:spAutoFit/>
          </a:bodyPr>
          <a:lstStyle/>
          <a:p>
            <a:r>
              <a:rPr lang="lv-LV" sz="1400" dirty="0">
                <a:latin typeface="Verdana" panose="020B0604030504040204" pitchFamily="34" charset="0"/>
                <a:ea typeface="Verdana" panose="020B0604030504040204" pitchFamily="34" charset="0"/>
              </a:rPr>
              <a:t>@apvarsnis</a:t>
            </a:r>
          </a:p>
        </p:txBody>
      </p:sp>
      <p:sp>
        <p:nvSpPr>
          <p:cNvPr id="3" name="TextBox 2">
            <a:extLst>
              <a:ext uri="{FF2B5EF4-FFF2-40B4-BE49-F238E27FC236}">
                <a16:creationId xmlns:a16="http://schemas.microsoft.com/office/drawing/2014/main" id="{770B4185-8D44-461C-862F-2114D1FA5BB0}"/>
              </a:ext>
            </a:extLst>
          </p:cNvPr>
          <p:cNvSpPr txBox="1"/>
          <p:nvPr/>
        </p:nvSpPr>
        <p:spPr>
          <a:xfrm>
            <a:off x="954201" y="5857885"/>
            <a:ext cx="4088134" cy="307777"/>
          </a:xfrm>
          <a:prstGeom prst="rect">
            <a:avLst/>
          </a:prstGeom>
          <a:noFill/>
        </p:spPr>
        <p:txBody>
          <a:bodyPr wrap="square" rtlCol="0">
            <a:spAutoFit/>
          </a:bodyPr>
          <a:lstStyle/>
          <a:p>
            <a:r>
              <a:rPr lang="lv-LV" sz="1400">
                <a:latin typeface="Verdana" panose="020B0604030504040204" pitchFamily="34" charset="0"/>
                <a:ea typeface="Verdana" panose="020B0604030504040204" pitchFamily="34" charset="0"/>
                <a:hlinkClick r:id="rId6"/>
              </a:rPr>
              <a:t>https://www.lzp.gov.lv/lv/apvarsnis-eiropa</a:t>
            </a:r>
            <a:r>
              <a:rPr lang="lv-LV" sz="1400">
                <a:latin typeface="Verdana" panose="020B0604030504040204" pitchFamily="34" charset="0"/>
                <a:ea typeface="Verdana" panose="020B0604030504040204" pitchFamily="34" charset="0"/>
              </a:rPr>
              <a:t> </a:t>
            </a:r>
          </a:p>
        </p:txBody>
      </p:sp>
      <p:sp>
        <p:nvSpPr>
          <p:cNvPr id="4" name="TextBox 3">
            <a:extLst>
              <a:ext uri="{FF2B5EF4-FFF2-40B4-BE49-F238E27FC236}">
                <a16:creationId xmlns:a16="http://schemas.microsoft.com/office/drawing/2014/main" id="{1ABECD4B-1581-4C3B-B0E7-CA4F354451BA}"/>
              </a:ext>
            </a:extLst>
          </p:cNvPr>
          <p:cNvSpPr txBox="1"/>
          <p:nvPr/>
        </p:nvSpPr>
        <p:spPr>
          <a:xfrm>
            <a:off x="967805" y="5226346"/>
            <a:ext cx="4088134" cy="523220"/>
          </a:xfrm>
          <a:prstGeom prst="rect">
            <a:avLst/>
          </a:prstGeom>
          <a:noFill/>
        </p:spPr>
        <p:txBody>
          <a:bodyPr wrap="square" rtlCol="0">
            <a:spAutoFit/>
          </a:bodyPr>
          <a:lstStyle/>
          <a:p>
            <a:r>
              <a:rPr lang="lv-LV" sz="1400" i="0" dirty="0">
                <a:solidFill>
                  <a:srgbClr val="050505"/>
                </a:solidFill>
                <a:effectLst/>
                <a:latin typeface="Verdana" panose="020B0604030504040204" pitchFamily="34" charset="0"/>
                <a:ea typeface="Verdana" panose="020B0604030504040204" pitchFamily="34" charset="0"/>
              </a:rPr>
              <a:t>@</a:t>
            </a:r>
            <a:r>
              <a:rPr lang="de-DE" sz="1400" i="0" dirty="0" err="1">
                <a:solidFill>
                  <a:srgbClr val="050505"/>
                </a:solidFill>
                <a:effectLst/>
                <a:latin typeface="Verdana" panose="020B0604030504040204" pitchFamily="34" charset="0"/>
                <a:ea typeface="Verdana" panose="020B0604030504040204" pitchFamily="34" charset="0"/>
              </a:rPr>
              <a:t>Apvārsnis</a:t>
            </a:r>
            <a:r>
              <a:rPr lang="de-DE" sz="1400" i="0" dirty="0">
                <a:solidFill>
                  <a:srgbClr val="050505"/>
                </a:solidFill>
                <a:effectLst/>
                <a:latin typeface="Verdana" panose="020B0604030504040204" pitchFamily="34" charset="0"/>
                <a:ea typeface="Verdana" panose="020B0604030504040204" pitchFamily="34" charset="0"/>
              </a:rPr>
              <a:t> EU </a:t>
            </a:r>
            <a:r>
              <a:rPr lang="de-DE" sz="1400" i="0" dirty="0" err="1">
                <a:solidFill>
                  <a:srgbClr val="050505"/>
                </a:solidFill>
                <a:effectLst/>
                <a:latin typeface="Verdana" panose="020B0604030504040204" pitchFamily="34" charset="0"/>
                <a:ea typeface="Verdana" panose="020B0604030504040204" pitchFamily="34" charset="0"/>
              </a:rPr>
              <a:t>Latvijas</a:t>
            </a:r>
            <a:r>
              <a:rPr lang="de-DE" sz="1400" i="0" dirty="0">
                <a:solidFill>
                  <a:srgbClr val="050505"/>
                </a:solidFill>
                <a:effectLst/>
                <a:latin typeface="Verdana" panose="020B0604030504040204" pitchFamily="34" charset="0"/>
                <a:ea typeface="Verdana" panose="020B0604030504040204" pitchFamily="34" charset="0"/>
              </a:rPr>
              <a:t> </a:t>
            </a:r>
            <a:r>
              <a:rPr lang="de-DE" sz="1400" i="0" dirty="0" err="1">
                <a:solidFill>
                  <a:srgbClr val="050505"/>
                </a:solidFill>
                <a:effectLst/>
                <a:latin typeface="Verdana" panose="020B0604030504040204" pitchFamily="34" charset="0"/>
                <a:ea typeface="Verdana" panose="020B0604030504040204" pitchFamily="34" charset="0"/>
              </a:rPr>
              <a:t>Nacionālais</a:t>
            </a:r>
            <a:r>
              <a:rPr lang="de-DE" sz="1400" i="0" dirty="0">
                <a:solidFill>
                  <a:srgbClr val="050505"/>
                </a:solidFill>
                <a:effectLst/>
                <a:latin typeface="Verdana" panose="020B0604030504040204" pitchFamily="34" charset="0"/>
                <a:ea typeface="Verdana" panose="020B0604030504040204" pitchFamily="34" charset="0"/>
              </a:rPr>
              <a:t> </a:t>
            </a:r>
            <a:r>
              <a:rPr lang="de-DE" sz="1400" i="0" dirty="0" err="1">
                <a:solidFill>
                  <a:srgbClr val="050505"/>
                </a:solidFill>
                <a:effectLst/>
                <a:latin typeface="Verdana" panose="020B0604030504040204" pitchFamily="34" charset="0"/>
                <a:ea typeface="Verdana" panose="020B0604030504040204" pitchFamily="34" charset="0"/>
              </a:rPr>
              <a:t>kontaktpunkts</a:t>
            </a:r>
            <a:r>
              <a:rPr lang="de-DE" sz="1400" i="0" dirty="0">
                <a:solidFill>
                  <a:srgbClr val="050505"/>
                </a:solidFill>
                <a:effectLst/>
                <a:latin typeface="Verdana" panose="020B0604030504040204" pitchFamily="34" charset="0"/>
                <a:ea typeface="Verdana" panose="020B0604030504040204" pitchFamily="34" charset="0"/>
              </a:rPr>
              <a:t> - HE NCP LV</a:t>
            </a:r>
          </a:p>
        </p:txBody>
      </p:sp>
      <p:sp>
        <p:nvSpPr>
          <p:cNvPr id="5" name="Rectangle 4">
            <a:extLst>
              <a:ext uri="{FF2B5EF4-FFF2-40B4-BE49-F238E27FC236}">
                <a16:creationId xmlns:a16="http://schemas.microsoft.com/office/drawing/2014/main" id="{5D5AC2E0-0799-9213-92AA-D38A3D2C328B}"/>
              </a:ext>
            </a:extLst>
          </p:cNvPr>
          <p:cNvSpPr/>
          <p:nvPr/>
        </p:nvSpPr>
        <p:spPr>
          <a:xfrm>
            <a:off x="5720381" y="4602070"/>
            <a:ext cx="4762426" cy="1661993"/>
          </a:xfrm>
          <a:prstGeom prst="rect">
            <a:avLst/>
          </a:prstGeom>
        </p:spPr>
        <p:txBody>
          <a:bodyPr wrap="square">
            <a:spAutoFit/>
          </a:bodyPr>
          <a:lstStyle/>
          <a:p>
            <a:pPr>
              <a:defRPr/>
            </a:pPr>
            <a:r>
              <a:rPr lang="lv-LV" altLang="lv-LV" sz="2400" b="1" dirty="0">
                <a:solidFill>
                  <a:schemeClr val="bg1"/>
                </a:solidFill>
                <a:latin typeface="Verdana" panose="020B0604030504040204" pitchFamily="34" charset="0"/>
                <a:ea typeface="Verdana" panose="020B0604030504040204" pitchFamily="34" charset="0"/>
                <a:cs typeface="Verdana" panose="020B0604030504040204" pitchFamily="34" charset="0"/>
              </a:rPr>
              <a:t>Marija Plotniece</a:t>
            </a:r>
          </a:p>
          <a:p>
            <a:pPr>
              <a:defRPr/>
            </a:pPr>
            <a:r>
              <a:rPr lang="lv-LV" altLang="lv-LV" dirty="0">
                <a:solidFill>
                  <a:schemeClr val="bg1"/>
                </a:solidFill>
                <a:latin typeface="Verdana" panose="020B0604030504040204" pitchFamily="34" charset="0"/>
                <a:ea typeface="Verdana" panose="020B0604030504040204" pitchFamily="34" charset="0"/>
                <a:cs typeface="Verdana" panose="020B0604030504040204" pitchFamily="34" charset="0"/>
              </a:rPr>
              <a:t>Nacionālā kontaktpunkta </a:t>
            </a:r>
          </a:p>
          <a:p>
            <a:pPr>
              <a:defRPr/>
            </a:pPr>
            <a:r>
              <a:rPr lang="lv-LV" altLang="lv-LV" dirty="0">
                <a:solidFill>
                  <a:schemeClr val="bg1"/>
                </a:solidFill>
                <a:latin typeface="Verdana" panose="020B0604030504040204" pitchFamily="34" charset="0"/>
                <a:ea typeface="Verdana" panose="020B0604030504040204" pitchFamily="34" charset="0"/>
                <a:cs typeface="Verdana" panose="020B0604030504040204" pitchFamily="34" charset="0"/>
              </a:rPr>
              <a:t>vecākā eksperte</a:t>
            </a:r>
          </a:p>
          <a:p>
            <a:pPr>
              <a:defRPr/>
            </a:pPr>
            <a:endParaRPr lang="lv-LV" altLang="lv-LV"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defRPr/>
            </a:pPr>
            <a:r>
              <a:rPr lang="lv-LV" altLang="lv-LV" sz="2400" dirty="0">
                <a:solidFill>
                  <a:schemeClr val="bg1"/>
                </a:solidFill>
                <a:latin typeface="Verdana" panose="020B0604030504040204" pitchFamily="34" charset="0"/>
                <a:ea typeface="Verdana" panose="020B0604030504040204" pitchFamily="34" charset="0"/>
                <a:cs typeface="Verdana" panose="020B0604030504040204" pitchFamily="34" charset="0"/>
              </a:rPr>
              <a:t>marija.plotniece@lzp.gov.lv </a:t>
            </a:r>
          </a:p>
        </p:txBody>
      </p:sp>
      <p:sp>
        <p:nvSpPr>
          <p:cNvPr id="11" name="Rectangle 10">
            <a:extLst>
              <a:ext uri="{FF2B5EF4-FFF2-40B4-BE49-F238E27FC236}">
                <a16:creationId xmlns:a16="http://schemas.microsoft.com/office/drawing/2014/main" id="{59F104B6-24D1-A3C1-BCB4-E4E6BA970450}"/>
              </a:ext>
            </a:extLst>
          </p:cNvPr>
          <p:cNvSpPr/>
          <p:nvPr/>
        </p:nvSpPr>
        <p:spPr>
          <a:xfrm>
            <a:off x="5518000" y="6612086"/>
            <a:ext cx="1482568" cy="245914"/>
          </a:xfrm>
          <a:prstGeom prst="rect">
            <a:avLst/>
          </a:prstGeom>
          <a:solidFill>
            <a:srgbClr val="6847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54161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E9722-7179-5A0B-4906-8CA69C1BD7C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C1EC0D-5EFF-F25B-ED5F-B014C6E97E4D}"/>
              </a:ext>
            </a:extLst>
          </p:cNvPr>
          <p:cNvSpPr>
            <a:spLocks noGrp="1"/>
          </p:cNvSpPr>
          <p:nvPr>
            <p:ph type="sldNum" sz="quarter" idx="12"/>
          </p:nvPr>
        </p:nvSpPr>
        <p:spPr/>
        <p:txBody>
          <a:bodyPr/>
          <a:lstStyle/>
          <a:p>
            <a:fld id="{660F3F40-12FA-4968-8235-5F18DAFE2DEF}" type="slidenum">
              <a:rPr lang="lv-LV" smtClean="0"/>
              <a:t>2</a:t>
            </a:fld>
            <a:endParaRPr lang="lv-LV"/>
          </a:p>
        </p:txBody>
      </p:sp>
      <p:sp>
        <p:nvSpPr>
          <p:cNvPr id="7" name="Rectangle 6">
            <a:extLst>
              <a:ext uri="{FF2B5EF4-FFF2-40B4-BE49-F238E27FC236}">
                <a16:creationId xmlns:a16="http://schemas.microsoft.com/office/drawing/2014/main" id="{69724588-C247-157B-1615-C29BE4CEE950}"/>
              </a:ext>
            </a:extLst>
          </p:cNvPr>
          <p:cNvSpPr/>
          <p:nvPr/>
        </p:nvSpPr>
        <p:spPr>
          <a:xfrm>
            <a:off x="4945626" y="-67085"/>
            <a:ext cx="7246374" cy="6971071"/>
          </a:xfrm>
          <a:prstGeom prst="rect">
            <a:avLst/>
          </a:prstGeom>
          <a:solidFill>
            <a:srgbClr val="6847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itle 4">
            <a:extLst>
              <a:ext uri="{FF2B5EF4-FFF2-40B4-BE49-F238E27FC236}">
                <a16:creationId xmlns:a16="http://schemas.microsoft.com/office/drawing/2014/main" id="{B74B40F2-DB8D-7C29-7237-14A4211B0B7A}"/>
              </a:ext>
            </a:extLst>
          </p:cNvPr>
          <p:cNvSpPr>
            <a:spLocks noGrp="1"/>
          </p:cNvSpPr>
          <p:nvPr>
            <p:ph type="title"/>
          </p:nvPr>
        </p:nvSpPr>
        <p:spPr>
          <a:xfrm>
            <a:off x="5391194" y="638992"/>
            <a:ext cx="6250201" cy="1325563"/>
          </a:xfrm>
        </p:spPr>
        <p:txBody>
          <a:bodyPr>
            <a:normAutofit/>
          </a:bodyPr>
          <a:lstStyle/>
          <a:p>
            <a:pPr>
              <a:lnSpc>
                <a:spcPct val="100000"/>
              </a:lnSpc>
            </a:pPr>
            <a:r>
              <a:rPr lang="lv-LV" b="1" dirty="0">
                <a:solidFill>
                  <a:schemeClr val="bg1"/>
                </a:solidFill>
              </a:rPr>
              <a:t>KAS IR RI ? </a:t>
            </a:r>
            <a:br>
              <a:rPr lang="lv-LV" b="1" dirty="0">
                <a:solidFill>
                  <a:schemeClr val="bg1"/>
                </a:solidFill>
              </a:rPr>
            </a:br>
            <a:r>
              <a:rPr lang="lv-LV" sz="2400" b="1" dirty="0" err="1">
                <a:solidFill>
                  <a:schemeClr val="bg1"/>
                </a:solidFill>
                <a:highlight>
                  <a:srgbClr val="C0C0C0"/>
                </a:highlight>
              </a:rPr>
              <a:t>Research</a:t>
            </a:r>
            <a:r>
              <a:rPr lang="lv-LV" sz="2400" b="1" dirty="0">
                <a:solidFill>
                  <a:schemeClr val="bg1"/>
                </a:solidFill>
                <a:highlight>
                  <a:srgbClr val="C0C0C0"/>
                </a:highlight>
              </a:rPr>
              <a:t> </a:t>
            </a:r>
            <a:r>
              <a:rPr lang="lv-LV" sz="2400" b="1" dirty="0" err="1">
                <a:solidFill>
                  <a:schemeClr val="bg1"/>
                </a:solidFill>
                <a:highlight>
                  <a:srgbClr val="C0C0C0"/>
                </a:highlight>
              </a:rPr>
              <a:t>Infrastructures</a:t>
            </a:r>
            <a:endParaRPr lang="lv-LV" b="1" dirty="0">
              <a:solidFill>
                <a:schemeClr val="bg1"/>
              </a:solidFill>
              <a:highlight>
                <a:srgbClr val="C0C0C0"/>
              </a:highlight>
            </a:endParaRPr>
          </a:p>
        </p:txBody>
      </p:sp>
      <p:sp>
        <p:nvSpPr>
          <p:cNvPr id="6" name="Content Placeholder 5">
            <a:extLst>
              <a:ext uri="{FF2B5EF4-FFF2-40B4-BE49-F238E27FC236}">
                <a16:creationId xmlns:a16="http://schemas.microsoft.com/office/drawing/2014/main" id="{51B476FD-9C13-5264-9243-777C57DECA31}"/>
              </a:ext>
            </a:extLst>
          </p:cNvPr>
          <p:cNvSpPr>
            <a:spLocks noGrp="1"/>
          </p:cNvSpPr>
          <p:nvPr>
            <p:ph idx="1"/>
          </p:nvPr>
        </p:nvSpPr>
        <p:spPr>
          <a:xfrm>
            <a:off x="5126907" y="2187574"/>
            <a:ext cx="6041921" cy="4351338"/>
          </a:xfrm>
        </p:spPr>
        <p:txBody>
          <a:bodyPr>
            <a:normAutofit fontScale="92500" lnSpcReduction="20000"/>
          </a:bodyPr>
          <a:lstStyle/>
          <a:p>
            <a:pPr>
              <a:lnSpc>
                <a:spcPct val="100000"/>
              </a:lnSpc>
            </a:pPr>
            <a:r>
              <a:rPr lang="lv-LV" dirty="0">
                <a:solidFill>
                  <a:schemeClr val="bg1"/>
                </a:solidFill>
              </a:rPr>
              <a:t>Pētniecības infrastruktūras ir specializētas iekārtas, resursi un pakalpojumi, kas ir būtiski augsta līmeņa pētniecības veikšanai. Tās ietver gan datubāzes un skaitļošanas tīklus, gan īpašus satelītus un augstas veiktspējas testēšanas iekārtas.</a:t>
            </a:r>
          </a:p>
          <a:p>
            <a:pPr>
              <a:buFont typeface="Arial" panose="020B0604020202020204" pitchFamily="34" charset="0"/>
              <a:buChar char="•"/>
            </a:pPr>
            <a:r>
              <a:rPr lang="lv-LV" sz="2400" dirty="0">
                <a:solidFill>
                  <a:schemeClr val="bg1">
                    <a:lumMod val="65000"/>
                  </a:schemeClr>
                </a:solidFill>
              </a:rPr>
              <a:t>Izšķiroša nozīme zināšanu attīstībā, inovāciju veicināšanā dažādās zinātnes jomās un sarežģītu sabiedrības problēmu risināšanā, nodrošinot unikālas pētniecības iespējas.</a:t>
            </a:r>
          </a:p>
          <a:p>
            <a:pPr>
              <a:buFont typeface="Arial" panose="020B0604020202020204" pitchFamily="34" charset="0"/>
              <a:buChar char="•"/>
            </a:pPr>
            <a:r>
              <a:rPr lang="lv-LV" sz="2400" dirty="0">
                <a:solidFill>
                  <a:schemeClr val="bg1">
                    <a:lumMod val="65000"/>
                  </a:schemeClr>
                </a:solidFill>
              </a:rPr>
              <a:t>Nodrošinot datu apmaiņu un sadarbību, pētniecības infrastruktūras uzlabo Eiropas un pasaules mēroga pētniecības iniciatīvu efektivitāti un ietekmi.</a:t>
            </a:r>
          </a:p>
          <a:p>
            <a:pPr>
              <a:lnSpc>
                <a:spcPct val="100000"/>
              </a:lnSpc>
            </a:pPr>
            <a:endParaRPr lang="lv-LV" dirty="0">
              <a:solidFill>
                <a:schemeClr val="bg1"/>
              </a:solidFill>
            </a:endParaRPr>
          </a:p>
        </p:txBody>
      </p:sp>
      <p:pic>
        <p:nvPicPr>
          <p:cNvPr id="2050" name="Picture 2" descr="Teide Observatory | Tenerife, Spain - Fine Art Photography by Nico Trinkhaus">
            <a:extLst>
              <a:ext uri="{FF2B5EF4-FFF2-40B4-BE49-F238E27FC236}">
                <a16:creationId xmlns:a16="http://schemas.microsoft.com/office/drawing/2014/main" id="{444D18A1-164A-986F-28EC-F5E172175E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938"/>
          <a:stretch/>
        </p:blipFill>
        <p:spPr bwMode="auto">
          <a:xfrm>
            <a:off x="1" y="-10550"/>
            <a:ext cx="49456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543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2FA03E5-F7F2-A5D2-BD89-525DF2014644}"/>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15139AB-4922-4624-B1C5-09519A6C6410}"/>
              </a:ext>
            </a:extLst>
          </p:cNvPr>
          <p:cNvSpPr>
            <a:spLocks noGrp="1"/>
          </p:cNvSpPr>
          <p:nvPr>
            <p:ph type="title"/>
          </p:nvPr>
        </p:nvSpPr>
        <p:spPr>
          <a:xfrm>
            <a:off x="838200" y="620742"/>
            <a:ext cx="10515600" cy="1325563"/>
          </a:xfrm>
        </p:spPr>
        <p:txBody>
          <a:bodyPr>
            <a:normAutofit/>
          </a:bodyPr>
          <a:lstStyle/>
          <a:p>
            <a:r>
              <a:rPr lang="lv-LV" b="1" dirty="0">
                <a:solidFill>
                  <a:srgbClr val="FFFFFF"/>
                </a:solidFill>
              </a:rPr>
              <a:t>Piemēri</a:t>
            </a:r>
            <a:endParaRPr lang="lv-LV" b="1" dirty="0">
              <a:solidFill>
                <a:srgbClr val="FFFFFF"/>
              </a:solidFill>
              <a:highlight>
                <a:srgbClr val="C0C0C0"/>
              </a:highlight>
            </a:endParaRPr>
          </a:p>
        </p:txBody>
      </p:sp>
      <p:cxnSp>
        <p:nvCxnSpPr>
          <p:cNvPr id="13" name="Straight Connector 12">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DB21C2FF-29EC-ED6A-D412-748FB638DD67}"/>
              </a:ext>
            </a:extLst>
          </p:cNvPr>
          <p:cNvSpPr>
            <a:spLocks noGrp="1"/>
          </p:cNvSpPr>
          <p:nvPr>
            <p:ph sz="half" idx="1"/>
          </p:nvPr>
        </p:nvSpPr>
        <p:spPr>
          <a:xfrm>
            <a:off x="838200" y="2266345"/>
            <a:ext cx="5097780" cy="3910617"/>
          </a:xfrm>
        </p:spPr>
        <p:txBody>
          <a:bodyPr>
            <a:normAutofit/>
          </a:bodyPr>
          <a:lstStyle/>
          <a:p>
            <a:pPr marL="0" indent="0">
              <a:buNone/>
            </a:pPr>
            <a:r>
              <a:rPr lang="lv-LV" sz="2000" b="1" dirty="0">
                <a:solidFill>
                  <a:srgbClr val="FFFFFF"/>
                </a:solidFill>
                <a:highlight>
                  <a:srgbClr val="C0C0C0"/>
                </a:highlight>
              </a:rPr>
              <a:t>Latvija  </a:t>
            </a:r>
          </a:p>
          <a:p>
            <a:pPr marL="0" indent="0">
              <a:buNone/>
            </a:pPr>
            <a:r>
              <a:rPr lang="en-US" sz="2000" b="1" dirty="0">
                <a:solidFill>
                  <a:srgbClr val="FFFFFF"/>
                </a:solidFill>
                <a:highlight>
                  <a:srgbClr val="C0C0C0"/>
                </a:highlight>
              </a:rPr>
              <a:t>Baltic Biomaterials Centre of Excellence (BBCE)</a:t>
            </a:r>
            <a:endParaRPr lang="lv-LV" sz="2000" b="1" dirty="0">
              <a:solidFill>
                <a:srgbClr val="FFFFFF"/>
              </a:solidFill>
              <a:highlight>
                <a:srgbClr val="C0C0C0"/>
              </a:highlight>
            </a:endParaRPr>
          </a:p>
          <a:p>
            <a:pPr marL="0" indent="0">
              <a:buNone/>
            </a:pPr>
            <a:r>
              <a:rPr lang="lv-LV" sz="2000" b="1" dirty="0">
                <a:solidFill>
                  <a:srgbClr val="FFFFFF"/>
                </a:solidFill>
              </a:rPr>
              <a:t>Fokuss:</a:t>
            </a:r>
            <a:r>
              <a:rPr lang="lv-LV" sz="2000" dirty="0">
                <a:solidFill>
                  <a:srgbClr val="FFFFFF"/>
                </a:solidFill>
              </a:rPr>
              <a:t> Valsts projekts, kura mērķis ir izstrādāt modernus </a:t>
            </a:r>
            <a:r>
              <a:rPr lang="lv-LV" sz="2000" dirty="0" err="1">
                <a:solidFill>
                  <a:srgbClr val="FFFFFF"/>
                </a:solidFill>
              </a:rPr>
              <a:t>biomateriālus</a:t>
            </a:r>
            <a:r>
              <a:rPr lang="lv-LV" sz="2000" dirty="0">
                <a:solidFill>
                  <a:srgbClr val="FFFFFF"/>
                </a:solidFill>
              </a:rPr>
              <a:t> medicīniskai izmantošanai, jo īpaši kaulu reģenerācijai.</a:t>
            </a:r>
          </a:p>
          <a:p>
            <a:pPr marL="0" indent="0">
              <a:buNone/>
            </a:pPr>
            <a:r>
              <a:rPr lang="lv-LV" sz="2000" b="1" dirty="0">
                <a:solidFill>
                  <a:srgbClr val="FFFFFF"/>
                </a:solidFill>
              </a:rPr>
              <a:t>Sadarbība:</a:t>
            </a:r>
            <a:r>
              <a:rPr lang="lv-LV" sz="2000" dirty="0">
                <a:solidFill>
                  <a:srgbClr val="FFFFFF"/>
                </a:solidFill>
              </a:rPr>
              <a:t> Partnerība starp Latvijas institūcijām un starptautiskiem pētniecības centriem.</a:t>
            </a:r>
          </a:p>
          <a:p>
            <a:pPr marL="0" indent="0">
              <a:buNone/>
            </a:pPr>
            <a:r>
              <a:rPr lang="lv-LV" sz="2000" b="1" dirty="0">
                <a:solidFill>
                  <a:srgbClr val="FFFFFF"/>
                </a:solidFill>
              </a:rPr>
              <a:t>Ieguvums:</a:t>
            </a:r>
            <a:r>
              <a:rPr lang="lv-LV" sz="2000" dirty="0">
                <a:solidFill>
                  <a:srgbClr val="FFFFFF"/>
                </a:solidFill>
              </a:rPr>
              <a:t> Latvija ieņem vadošo pozīciju </a:t>
            </a:r>
            <a:r>
              <a:rPr lang="lv-LV" sz="2000" dirty="0" err="1">
                <a:solidFill>
                  <a:srgbClr val="FFFFFF"/>
                </a:solidFill>
              </a:rPr>
              <a:t>biomateriālu</a:t>
            </a:r>
            <a:r>
              <a:rPr lang="lv-LV" sz="2000" dirty="0">
                <a:solidFill>
                  <a:srgbClr val="FFFFFF"/>
                </a:solidFill>
              </a:rPr>
              <a:t> pētniecības jomā, veicinot inovācijas veselības aprūpes tehnoloģijās.</a:t>
            </a:r>
            <a:br>
              <a:rPr lang="lv-LV" sz="2000" dirty="0">
                <a:solidFill>
                  <a:srgbClr val="FFFFFF"/>
                </a:solidFill>
              </a:rPr>
            </a:br>
            <a:endParaRPr lang="lv-LV" sz="2000" dirty="0">
              <a:solidFill>
                <a:srgbClr val="FFFFFF"/>
              </a:solidFill>
            </a:endParaRPr>
          </a:p>
          <a:p>
            <a:endParaRPr lang="lv-LV" sz="2000" dirty="0">
              <a:solidFill>
                <a:srgbClr val="FFFFFF"/>
              </a:solidFill>
            </a:endParaRPr>
          </a:p>
        </p:txBody>
      </p:sp>
      <p:sp>
        <p:nvSpPr>
          <p:cNvPr id="2" name="Content Placeholder 1">
            <a:extLst>
              <a:ext uri="{FF2B5EF4-FFF2-40B4-BE49-F238E27FC236}">
                <a16:creationId xmlns:a16="http://schemas.microsoft.com/office/drawing/2014/main" id="{6571AFA8-A8E2-FD12-8CD7-22C97EEFD927}"/>
              </a:ext>
            </a:extLst>
          </p:cNvPr>
          <p:cNvSpPr>
            <a:spLocks noGrp="1"/>
          </p:cNvSpPr>
          <p:nvPr>
            <p:ph sz="half" idx="2"/>
          </p:nvPr>
        </p:nvSpPr>
        <p:spPr>
          <a:xfrm>
            <a:off x="6256020" y="2266345"/>
            <a:ext cx="5097780" cy="3910618"/>
          </a:xfrm>
        </p:spPr>
        <p:txBody>
          <a:bodyPr>
            <a:normAutofit/>
          </a:bodyPr>
          <a:lstStyle/>
          <a:p>
            <a:pPr marL="0" indent="0">
              <a:buNone/>
            </a:pPr>
            <a:r>
              <a:rPr lang="lv-LV" sz="2000" b="1" dirty="0">
                <a:solidFill>
                  <a:srgbClr val="FFFFFF"/>
                </a:solidFill>
                <a:highlight>
                  <a:srgbClr val="C0C0C0"/>
                </a:highlight>
              </a:rPr>
              <a:t>Eiropa </a:t>
            </a:r>
          </a:p>
          <a:p>
            <a:pPr marL="0" indent="0">
              <a:buNone/>
            </a:pPr>
            <a:r>
              <a:rPr lang="lv-LV" sz="2000" b="1" dirty="0" err="1">
                <a:solidFill>
                  <a:srgbClr val="FFFFFF"/>
                </a:solidFill>
                <a:highlight>
                  <a:srgbClr val="C0C0C0"/>
                </a:highlight>
              </a:rPr>
              <a:t>European</a:t>
            </a:r>
            <a:r>
              <a:rPr lang="lv-LV" sz="2000" b="1" dirty="0">
                <a:solidFill>
                  <a:srgbClr val="FFFFFF"/>
                </a:solidFill>
                <a:highlight>
                  <a:srgbClr val="C0C0C0"/>
                </a:highlight>
              </a:rPr>
              <a:t> </a:t>
            </a:r>
            <a:r>
              <a:rPr lang="lv-LV" sz="2000" b="1" dirty="0" err="1">
                <a:solidFill>
                  <a:srgbClr val="FFFFFF"/>
                </a:solidFill>
                <a:highlight>
                  <a:srgbClr val="C0C0C0"/>
                </a:highlight>
              </a:rPr>
              <a:t>Open</a:t>
            </a:r>
            <a:r>
              <a:rPr lang="lv-LV" sz="2000" b="1" dirty="0">
                <a:solidFill>
                  <a:srgbClr val="FFFFFF"/>
                </a:solidFill>
                <a:highlight>
                  <a:srgbClr val="C0C0C0"/>
                </a:highlight>
              </a:rPr>
              <a:t> </a:t>
            </a:r>
            <a:r>
              <a:rPr lang="lv-LV" sz="2000" b="1" dirty="0" err="1">
                <a:solidFill>
                  <a:srgbClr val="FFFFFF"/>
                </a:solidFill>
                <a:highlight>
                  <a:srgbClr val="C0C0C0"/>
                </a:highlight>
              </a:rPr>
              <a:t>Science</a:t>
            </a:r>
            <a:r>
              <a:rPr lang="lv-LV" sz="2000" b="1" dirty="0">
                <a:solidFill>
                  <a:srgbClr val="FFFFFF"/>
                </a:solidFill>
                <a:highlight>
                  <a:srgbClr val="C0C0C0"/>
                </a:highlight>
              </a:rPr>
              <a:t> </a:t>
            </a:r>
            <a:r>
              <a:rPr lang="lv-LV" sz="2000" b="1" dirty="0" err="1">
                <a:solidFill>
                  <a:srgbClr val="FFFFFF"/>
                </a:solidFill>
                <a:highlight>
                  <a:srgbClr val="C0C0C0"/>
                </a:highlight>
              </a:rPr>
              <a:t>Cloud</a:t>
            </a:r>
            <a:r>
              <a:rPr lang="lv-LV" sz="2000" b="1" dirty="0">
                <a:solidFill>
                  <a:srgbClr val="FFFFFF"/>
                </a:solidFill>
                <a:highlight>
                  <a:srgbClr val="C0C0C0"/>
                </a:highlight>
              </a:rPr>
              <a:t> (EOSC)</a:t>
            </a:r>
          </a:p>
          <a:p>
            <a:pPr marL="0" indent="0">
              <a:buNone/>
            </a:pPr>
            <a:r>
              <a:rPr lang="lv-LV" sz="2000" b="1" dirty="0">
                <a:solidFill>
                  <a:srgbClr val="FFFFFF"/>
                </a:solidFill>
              </a:rPr>
              <a:t>Darbības joma:</a:t>
            </a:r>
            <a:r>
              <a:rPr lang="lv-LV" sz="2000" dirty="0">
                <a:solidFill>
                  <a:srgbClr val="FFFFFF"/>
                </a:solidFill>
              </a:rPr>
              <a:t> ES mēroga iniciatīva, lai izveidotu apvienotu vidi atvērtai zinātnisko datu koplietošanai.</a:t>
            </a:r>
          </a:p>
          <a:p>
            <a:pPr marL="0" indent="0">
              <a:buNone/>
            </a:pPr>
            <a:r>
              <a:rPr lang="lv-LV" sz="2000" b="1" dirty="0">
                <a:solidFill>
                  <a:srgbClr val="FFFFFF"/>
                </a:solidFill>
              </a:rPr>
              <a:t>Mērķis:</a:t>
            </a:r>
            <a:r>
              <a:rPr lang="lv-LV" sz="2000" dirty="0">
                <a:solidFill>
                  <a:srgbClr val="FFFFFF"/>
                </a:solidFill>
              </a:rPr>
              <a:t> veicināt starpdisciplinārus pētījumus un inovācijas, nodrošinot vienotu piekļuvi datiem dažādās zinātnes jomās.</a:t>
            </a:r>
          </a:p>
          <a:p>
            <a:pPr marL="0" indent="0">
              <a:buNone/>
            </a:pPr>
            <a:r>
              <a:rPr lang="lv-LV" sz="2000" b="1" dirty="0">
                <a:solidFill>
                  <a:srgbClr val="FFFFFF"/>
                </a:solidFill>
              </a:rPr>
              <a:t>Ietekme:</a:t>
            </a:r>
            <a:r>
              <a:rPr lang="lv-LV" sz="2000" dirty="0">
                <a:solidFill>
                  <a:srgbClr val="FFFFFF"/>
                </a:solidFill>
              </a:rPr>
              <a:t> Uzlabo pētniecības efektivitāti, </a:t>
            </a:r>
            <a:r>
              <a:rPr lang="lv-LV" sz="2000" dirty="0" err="1">
                <a:solidFill>
                  <a:srgbClr val="FFFFFF"/>
                </a:solidFill>
              </a:rPr>
              <a:t>pārredzamību</a:t>
            </a:r>
            <a:r>
              <a:rPr lang="lv-LV" sz="2000" dirty="0">
                <a:solidFill>
                  <a:srgbClr val="FFFFFF"/>
                </a:solidFill>
              </a:rPr>
              <a:t> un sadarbību visā ES.</a:t>
            </a:r>
          </a:p>
          <a:p>
            <a:endParaRPr lang="lv-LV" sz="2000" b="1" dirty="0">
              <a:solidFill>
                <a:srgbClr val="FFFFFF"/>
              </a:solidFill>
            </a:endParaRPr>
          </a:p>
          <a:p>
            <a:endParaRPr lang="lv-LV" sz="2000" dirty="0">
              <a:solidFill>
                <a:srgbClr val="FFFFFF"/>
              </a:solidFill>
            </a:endParaRPr>
          </a:p>
        </p:txBody>
      </p:sp>
      <p:sp>
        <p:nvSpPr>
          <p:cNvPr id="4" name="Slide Number Placeholder 3">
            <a:extLst>
              <a:ext uri="{FF2B5EF4-FFF2-40B4-BE49-F238E27FC236}">
                <a16:creationId xmlns:a16="http://schemas.microsoft.com/office/drawing/2014/main" id="{2F27208C-191C-9D44-C714-B8D9797B95D0}"/>
              </a:ext>
            </a:extLst>
          </p:cNvPr>
          <p:cNvSpPr>
            <a:spLocks noGrp="1"/>
          </p:cNvSpPr>
          <p:nvPr>
            <p:ph type="sldNum" sz="quarter" idx="12"/>
          </p:nvPr>
        </p:nvSpPr>
        <p:spPr>
          <a:xfrm>
            <a:off x="8610600" y="6356350"/>
            <a:ext cx="2743200" cy="365125"/>
          </a:xfrm>
        </p:spPr>
        <p:txBody>
          <a:bodyPr>
            <a:normAutofit/>
          </a:bodyPr>
          <a:lstStyle/>
          <a:p>
            <a:pPr>
              <a:spcAft>
                <a:spcPts val="600"/>
              </a:spcAft>
            </a:pPr>
            <a:fld id="{660F3F40-12FA-4968-8235-5F18DAFE2DEF}" type="slidenum">
              <a:rPr lang="lv-LV">
                <a:solidFill>
                  <a:srgbClr val="FFFFFF"/>
                </a:solidFill>
              </a:rPr>
              <a:pPr>
                <a:spcAft>
                  <a:spcPts val="600"/>
                </a:spcAft>
              </a:pPr>
              <a:t>3</a:t>
            </a:fld>
            <a:endParaRPr lang="lv-LV">
              <a:solidFill>
                <a:srgbClr val="FFFFFF"/>
              </a:solidFill>
            </a:endParaRPr>
          </a:p>
        </p:txBody>
      </p:sp>
      <p:pic>
        <p:nvPicPr>
          <p:cNvPr id="8" name="Graphic 7" descr="Scientist male outline">
            <a:extLst>
              <a:ext uri="{FF2B5EF4-FFF2-40B4-BE49-F238E27FC236}">
                <a16:creationId xmlns:a16="http://schemas.microsoft.com/office/drawing/2014/main" id="{AA8869E7-2F87-8F61-A9FB-22410D7818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62494">
            <a:off x="10440784" y="335743"/>
            <a:ext cx="1595284" cy="1595284"/>
          </a:xfrm>
          <a:prstGeom prst="rect">
            <a:avLst/>
          </a:prstGeom>
        </p:spPr>
      </p:pic>
      <p:pic>
        <p:nvPicPr>
          <p:cNvPr id="23" name="Graphic 22" descr="Beaker outline">
            <a:extLst>
              <a:ext uri="{FF2B5EF4-FFF2-40B4-BE49-F238E27FC236}">
                <a16:creationId xmlns:a16="http://schemas.microsoft.com/office/drawing/2014/main" id="{D44FEE34-9577-8E54-0E42-B084BA88C7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847092">
            <a:off x="9630695" y="1199674"/>
            <a:ext cx="914400" cy="914400"/>
          </a:xfrm>
          <a:prstGeom prst="rect">
            <a:avLst/>
          </a:prstGeom>
        </p:spPr>
      </p:pic>
    </p:spTree>
    <p:extLst>
      <p:ext uri="{BB962C8B-B14F-4D97-AF65-F5344CB8AC3E}">
        <p14:creationId xmlns:p14="http://schemas.microsoft.com/office/powerpoint/2010/main" val="284476941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5814A3B-8953-B1D6-6799-1F9FD773CC5F}"/>
              </a:ext>
            </a:extLst>
          </p:cNvPr>
          <p:cNvSpPr/>
          <p:nvPr/>
        </p:nvSpPr>
        <p:spPr>
          <a:xfrm>
            <a:off x="1064341" y="320676"/>
            <a:ext cx="10862187" cy="1163996"/>
          </a:xfrm>
          <a:prstGeom prst="rect">
            <a:avLst/>
          </a:prstGeom>
          <a:solidFill>
            <a:srgbClr val="6847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itle 7">
            <a:extLst>
              <a:ext uri="{FF2B5EF4-FFF2-40B4-BE49-F238E27FC236}">
                <a16:creationId xmlns:a16="http://schemas.microsoft.com/office/drawing/2014/main" id="{172CF2F3-0D2E-7A43-C8D4-B6D009A846D8}"/>
              </a:ext>
            </a:extLst>
          </p:cNvPr>
          <p:cNvSpPr>
            <a:spLocks noGrp="1"/>
          </p:cNvSpPr>
          <p:nvPr>
            <p:ph type="title"/>
          </p:nvPr>
        </p:nvSpPr>
        <p:spPr>
          <a:xfrm>
            <a:off x="1237634" y="249724"/>
            <a:ext cx="10515600" cy="1325563"/>
          </a:xfrm>
        </p:spPr>
        <p:txBody>
          <a:bodyPr>
            <a:normAutofit/>
          </a:bodyPr>
          <a:lstStyle/>
          <a:p>
            <a:r>
              <a:rPr lang="lv-LV" sz="2800" b="1" i="0" dirty="0">
                <a:solidFill>
                  <a:schemeClr val="bg1"/>
                </a:solidFill>
                <a:effectLst/>
                <a:latin typeface="Söhne"/>
              </a:rPr>
              <a:t>Projektu konkursi </a:t>
            </a:r>
            <a:endParaRPr lang="lv-LV" dirty="0">
              <a:solidFill>
                <a:schemeClr val="bg1">
                  <a:lumMod val="75000"/>
                </a:schemeClr>
              </a:solidFill>
            </a:endParaRPr>
          </a:p>
        </p:txBody>
      </p:sp>
      <p:sp>
        <p:nvSpPr>
          <p:cNvPr id="9" name="Content Placeholder 8">
            <a:extLst>
              <a:ext uri="{FF2B5EF4-FFF2-40B4-BE49-F238E27FC236}">
                <a16:creationId xmlns:a16="http://schemas.microsoft.com/office/drawing/2014/main" id="{D2E189F5-69BE-8D1E-7045-946C7E0848C7}"/>
              </a:ext>
            </a:extLst>
          </p:cNvPr>
          <p:cNvSpPr>
            <a:spLocks noGrp="1"/>
          </p:cNvSpPr>
          <p:nvPr>
            <p:ph idx="1"/>
          </p:nvPr>
        </p:nvSpPr>
        <p:spPr>
          <a:xfrm>
            <a:off x="1064340" y="1626574"/>
            <a:ext cx="10289459" cy="4962037"/>
          </a:xfrm>
        </p:spPr>
        <p:txBody>
          <a:bodyPr>
            <a:normAutofit fontScale="62500" lnSpcReduction="20000"/>
          </a:bodyPr>
          <a:lstStyle/>
          <a:p>
            <a:pPr algn="l">
              <a:lnSpc>
                <a:spcPct val="120000"/>
              </a:lnSpc>
              <a:buFont typeface="Arial" panose="020B0604020202020204" pitchFamily="34" charset="0"/>
              <a:buChar char="•"/>
            </a:pPr>
            <a:r>
              <a:rPr lang="lv-LV" b="1" i="0" dirty="0">
                <a:solidFill>
                  <a:srgbClr val="0D0D0D"/>
                </a:solidFill>
                <a:effectLst/>
                <a:latin typeface="Söhne"/>
              </a:rPr>
              <a:t>Kopējais budžets</a:t>
            </a:r>
            <a:r>
              <a:rPr lang="en-US" b="1" i="0" dirty="0">
                <a:solidFill>
                  <a:srgbClr val="0D0D0D"/>
                </a:solidFill>
                <a:effectLst/>
                <a:latin typeface="Söhne"/>
              </a:rPr>
              <a:t>:</a:t>
            </a:r>
            <a:r>
              <a:rPr lang="en-US" b="0" i="0" dirty="0">
                <a:solidFill>
                  <a:srgbClr val="0D0D0D"/>
                </a:solidFill>
                <a:effectLst/>
                <a:latin typeface="Söhne"/>
              </a:rPr>
              <a:t> </a:t>
            </a:r>
            <a:r>
              <a:rPr lang="lv-LV" b="0" i="0" dirty="0">
                <a:solidFill>
                  <a:srgbClr val="0D0D0D"/>
                </a:solidFill>
                <a:effectLst/>
                <a:latin typeface="Söhne"/>
              </a:rPr>
              <a:t>aptuveni </a:t>
            </a:r>
            <a:r>
              <a:rPr lang="en-US" b="0" i="0" dirty="0">
                <a:solidFill>
                  <a:srgbClr val="0D0D0D"/>
                </a:solidFill>
                <a:effectLst/>
                <a:latin typeface="Söhne"/>
              </a:rPr>
              <a:t>€654 </a:t>
            </a:r>
            <a:r>
              <a:rPr lang="lv-LV" dirty="0">
                <a:solidFill>
                  <a:srgbClr val="0D0D0D"/>
                </a:solidFill>
                <a:latin typeface="Söhne"/>
              </a:rPr>
              <a:t>M (2023-2024)</a:t>
            </a:r>
            <a:endParaRPr lang="lv-LV" b="0" i="0" dirty="0">
              <a:solidFill>
                <a:srgbClr val="0D0D0D"/>
              </a:solidFill>
              <a:effectLst/>
              <a:latin typeface="Söhne"/>
            </a:endParaRPr>
          </a:p>
          <a:p>
            <a:pPr>
              <a:lnSpc>
                <a:spcPct val="120000"/>
              </a:lnSpc>
            </a:pPr>
            <a:r>
              <a:rPr lang="lv-LV" b="1" i="0" dirty="0">
                <a:solidFill>
                  <a:srgbClr val="0D0D0D"/>
                </a:solidFill>
                <a:effectLst/>
                <a:latin typeface="Söhne"/>
              </a:rPr>
              <a:t>Galvenais mērķis</a:t>
            </a:r>
            <a:r>
              <a:rPr lang="en-US" b="1" i="0" dirty="0">
                <a:solidFill>
                  <a:srgbClr val="0D0D0D"/>
                </a:solidFill>
                <a:effectLst/>
                <a:latin typeface="Söhne"/>
              </a:rPr>
              <a:t>:</a:t>
            </a:r>
            <a:r>
              <a:rPr lang="en-US" b="0" i="0" dirty="0">
                <a:solidFill>
                  <a:srgbClr val="0D0D0D"/>
                </a:solidFill>
                <a:effectLst/>
                <a:latin typeface="Söhne"/>
              </a:rPr>
              <a:t> </a:t>
            </a:r>
            <a:r>
              <a:rPr lang="lv-LV" dirty="0"/>
              <a:t>atbalstīt un integrēt Eiropas pētniecības infrastruktūras, lai saglabātu vadošo lomu pasaulē.</a:t>
            </a:r>
          </a:p>
          <a:p>
            <a:pPr algn="l">
              <a:lnSpc>
                <a:spcPct val="120000"/>
              </a:lnSpc>
              <a:buFont typeface="Arial" panose="020B0604020202020204" pitchFamily="34" charset="0"/>
              <a:buChar char="•"/>
            </a:pPr>
            <a:r>
              <a:rPr lang="lv-LV" b="1" dirty="0">
                <a:solidFill>
                  <a:srgbClr val="0D0D0D"/>
                </a:solidFill>
                <a:latin typeface="Söhne"/>
              </a:rPr>
              <a:t>5 galvenie virzieni</a:t>
            </a:r>
            <a:r>
              <a:rPr lang="en-US" b="1" i="0" dirty="0">
                <a:solidFill>
                  <a:srgbClr val="0D0D0D"/>
                </a:solidFill>
                <a:effectLst/>
                <a:latin typeface="Söhne"/>
              </a:rPr>
              <a:t>:</a:t>
            </a:r>
            <a:endParaRPr lang="en-US" b="0" i="0" dirty="0">
              <a:solidFill>
                <a:srgbClr val="0D0D0D"/>
              </a:solidFill>
              <a:effectLst/>
              <a:latin typeface="Söhne"/>
            </a:endParaRPr>
          </a:p>
          <a:p>
            <a:pPr marL="742950" lvl="1" indent="-285750" algn="l">
              <a:lnSpc>
                <a:spcPct val="120000"/>
              </a:lnSpc>
              <a:buFont typeface="Arial" panose="020B0604020202020204" pitchFamily="34" charset="0"/>
              <a:buChar char="•"/>
            </a:pPr>
            <a:r>
              <a:rPr lang="en-US" b="1" i="0" dirty="0">
                <a:solidFill>
                  <a:srgbClr val="0D0D0D"/>
                </a:solidFill>
                <a:effectLst/>
                <a:latin typeface="Söhne"/>
              </a:rPr>
              <a:t>INFRADEV</a:t>
            </a:r>
            <a:r>
              <a:rPr lang="lv-LV" b="1" i="0" dirty="0">
                <a:solidFill>
                  <a:srgbClr val="0D0D0D"/>
                </a:solidFill>
                <a:effectLst/>
                <a:latin typeface="Söhne"/>
              </a:rPr>
              <a:t>: </a:t>
            </a:r>
            <a:r>
              <a:rPr lang="lv-LV" i="0" dirty="0">
                <a:solidFill>
                  <a:srgbClr val="0D0D0D"/>
                </a:solidFill>
                <a:effectLst/>
                <a:latin typeface="Söhne"/>
              </a:rPr>
              <a:t>E</a:t>
            </a:r>
            <a:r>
              <a:rPr lang="lv-LV" dirty="0"/>
              <a:t>iropas pētniecības infrastruktūras attīstīšana un optimizācija (121 miljons eiro)</a:t>
            </a:r>
            <a:endParaRPr lang="en-US" b="0" i="0" dirty="0">
              <a:solidFill>
                <a:srgbClr val="0D0D0D"/>
              </a:solidFill>
              <a:effectLst/>
              <a:latin typeface="Söhne"/>
            </a:endParaRPr>
          </a:p>
          <a:p>
            <a:pPr marL="742950" lvl="1" indent="-285750" algn="l">
              <a:lnSpc>
                <a:spcPct val="120000"/>
              </a:lnSpc>
              <a:buFont typeface="Arial" panose="020B0604020202020204" pitchFamily="34" charset="0"/>
              <a:buChar char="•"/>
            </a:pPr>
            <a:r>
              <a:rPr lang="en-US" b="1" i="0" dirty="0">
                <a:solidFill>
                  <a:srgbClr val="0D0D0D"/>
                </a:solidFill>
                <a:effectLst/>
                <a:latin typeface="Söhne"/>
              </a:rPr>
              <a:t>INFRAEOSC:</a:t>
            </a:r>
            <a:r>
              <a:rPr lang="en-US" b="0" i="0" dirty="0">
                <a:solidFill>
                  <a:srgbClr val="0D0D0D"/>
                </a:solidFill>
                <a:effectLst/>
                <a:latin typeface="Söhne"/>
              </a:rPr>
              <a:t> </a:t>
            </a:r>
            <a:r>
              <a:rPr lang="lv-LV" b="0" i="0" dirty="0">
                <a:solidFill>
                  <a:srgbClr val="0D0D0D"/>
                </a:solidFill>
                <a:effectLst/>
                <a:latin typeface="Söhne"/>
              </a:rPr>
              <a:t>N</a:t>
            </a:r>
            <a:r>
              <a:rPr lang="en-US" b="0" i="0" dirty="0" err="1">
                <a:solidFill>
                  <a:srgbClr val="0D0D0D"/>
                </a:solidFill>
                <a:effectLst/>
                <a:latin typeface="Söhne"/>
              </a:rPr>
              <a:t>odrošināt</a:t>
            </a:r>
            <a:r>
              <a:rPr lang="en-US" b="0" i="0" dirty="0">
                <a:solidFill>
                  <a:srgbClr val="0D0D0D"/>
                </a:solidFill>
                <a:effectLst/>
                <a:latin typeface="Söhne"/>
              </a:rPr>
              <a:t> </a:t>
            </a:r>
            <a:r>
              <a:rPr lang="en-US" b="0" i="0" dirty="0" err="1">
                <a:solidFill>
                  <a:srgbClr val="0D0D0D"/>
                </a:solidFill>
                <a:effectLst/>
                <a:latin typeface="Söhne"/>
              </a:rPr>
              <a:t>funkcionējošu</a:t>
            </a:r>
            <a:r>
              <a:rPr lang="en-US" b="0" i="0" dirty="0">
                <a:solidFill>
                  <a:srgbClr val="0D0D0D"/>
                </a:solidFill>
                <a:effectLst/>
                <a:latin typeface="Söhne"/>
              </a:rPr>
              <a:t>, </a:t>
            </a:r>
            <a:r>
              <a:rPr lang="en-US" b="0" i="0" dirty="0" err="1">
                <a:solidFill>
                  <a:srgbClr val="0D0D0D"/>
                </a:solidFill>
                <a:effectLst/>
                <a:latin typeface="Söhne"/>
              </a:rPr>
              <a:t>atvērtu</a:t>
            </a:r>
            <a:r>
              <a:rPr lang="en-US" b="0" i="0" dirty="0">
                <a:solidFill>
                  <a:srgbClr val="0D0D0D"/>
                </a:solidFill>
                <a:effectLst/>
                <a:latin typeface="Söhne"/>
              </a:rPr>
              <a:t> un </a:t>
            </a:r>
            <a:r>
              <a:rPr lang="en-US" b="0" i="0" dirty="0" err="1">
                <a:solidFill>
                  <a:srgbClr val="0D0D0D"/>
                </a:solidFill>
                <a:effectLst/>
                <a:latin typeface="Söhne"/>
              </a:rPr>
              <a:t>godīgu</a:t>
            </a:r>
            <a:r>
              <a:rPr lang="en-US" b="0" i="0" dirty="0">
                <a:solidFill>
                  <a:srgbClr val="0D0D0D"/>
                </a:solidFill>
                <a:effectLst/>
                <a:latin typeface="Söhne"/>
              </a:rPr>
              <a:t> EOSC </a:t>
            </a:r>
            <a:r>
              <a:rPr lang="en-US" b="0" i="0" dirty="0" err="1">
                <a:solidFill>
                  <a:srgbClr val="0D0D0D"/>
                </a:solidFill>
                <a:effectLst/>
                <a:latin typeface="Söhne"/>
              </a:rPr>
              <a:t>ekosistēmu</a:t>
            </a:r>
            <a:r>
              <a:rPr lang="en-US" b="0" i="0" dirty="0">
                <a:solidFill>
                  <a:srgbClr val="0D0D0D"/>
                </a:solidFill>
                <a:effectLst/>
                <a:latin typeface="Söhne"/>
              </a:rPr>
              <a:t> (130 </a:t>
            </a:r>
            <a:r>
              <a:rPr lang="en-US" b="0" i="0" dirty="0" err="1">
                <a:solidFill>
                  <a:srgbClr val="0D0D0D"/>
                </a:solidFill>
                <a:effectLst/>
                <a:latin typeface="Söhne"/>
              </a:rPr>
              <a:t>miljoni</a:t>
            </a:r>
            <a:r>
              <a:rPr lang="en-US" b="0" i="0" dirty="0">
                <a:solidFill>
                  <a:srgbClr val="0D0D0D"/>
                </a:solidFill>
                <a:effectLst/>
                <a:latin typeface="Söhne"/>
              </a:rPr>
              <a:t> euro)</a:t>
            </a:r>
            <a:endParaRPr lang="lv-LV" b="0" i="0" dirty="0">
              <a:solidFill>
                <a:srgbClr val="0D0D0D"/>
              </a:solidFill>
              <a:effectLst/>
              <a:latin typeface="Söhne"/>
            </a:endParaRPr>
          </a:p>
          <a:p>
            <a:pPr marL="742950" lvl="1" indent="-285750" algn="l">
              <a:lnSpc>
                <a:spcPct val="120000"/>
              </a:lnSpc>
              <a:buFont typeface="Arial" panose="020B0604020202020204" pitchFamily="34" charset="0"/>
              <a:buChar char="•"/>
            </a:pPr>
            <a:r>
              <a:rPr lang="en-US" b="1" i="0" dirty="0">
                <a:solidFill>
                  <a:srgbClr val="0D0D0D"/>
                </a:solidFill>
                <a:effectLst/>
                <a:latin typeface="Söhne"/>
              </a:rPr>
              <a:t>INFRASERV:</a:t>
            </a:r>
            <a:r>
              <a:rPr lang="en-US" b="0" i="0" dirty="0">
                <a:solidFill>
                  <a:srgbClr val="0D0D0D"/>
                </a:solidFill>
                <a:effectLst/>
                <a:latin typeface="Söhne"/>
              </a:rPr>
              <a:t> </a:t>
            </a:r>
            <a:r>
              <a:rPr lang="lv-LV" b="0" i="0" dirty="0">
                <a:solidFill>
                  <a:srgbClr val="0D0D0D"/>
                </a:solidFill>
                <a:effectLst/>
                <a:latin typeface="Söhne"/>
              </a:rPr>
              <a:t>A</a:t>
            </a:r>
            <a:r>
              <a:rPr lang="lv-LV" dirty="0"/>
              <a:t>tbalsts veselības pētniecībai, videi nekaitīgai un </a:t>
            </a:r>
            <a:r>
              <a:rPr lang="lv-LV" dirty="0" err="1"/>
              <a:t>digitalizētai</a:t>
            </a:r>
            <a:r>
              <a:rPr lang="lv-LV" dirty="0"/>
              <a:t> pārveidošanai (157 miljoni eiro)</a:t>
            </a:r>
            <a:endParaRPr lang="lv-LV" b="0" i="0" dirty="0">
              <a:solidFill>
                <a:srgbClr val="0D0D0D"/>
              </a:solidFill>
              <a:effectLst/>
              <a:latin typeface="Söhne"/>
            </a:endParaRPr>
          </a:p>
          <a:p>
            <a:pPr marL="742950" lvl="1" indent="-285750" algn="l">
              <a:lnSpc>
                <a:spcPct val="120000"/>
              </a:lnSpc>
              <a:buFont typeface="Arial" panose="020B0604020202020204" pitchFamily="34" charset="0"/>
              <a:buChar char="•"/>
            </a:pPr>
            <a:r>
              <a:rPr lang="en-US" b="1" i="0" dirty="0">
                <a:solidFill>
                  <a:srgbClr val="0D0D0D"/>
                </a:solidFill>
                <a:effectLst/>
                <a:latin typeface="Söhne"/>
              </a:rPr>
              <a:t>INFRATECH:</a:t>
            </a:r>
            <a:r>
              <a:rPr lang="en-US" b="0" i="0" dirty="0">
                <a:solidFill>
                  <a:srgbClr val="0D0D0D"/>
                </a:solidFill>
                <a:effectLst/>
                <a:latin typeface="Söhne"/>
              </a:rPr>
              <a:t> </a:t>
            </a:r>
            <a:r>
              <a:rPr lang="lv-LV" dirty="0">
                <a:solidFill>
                  <a:srgbClr val="0D0D0D"/>
                </a:solidFill>
                <a:latin typeface="Söhne"/>
              </a:rPr>
              <a:t>Z</a:t>
            </a:r>
            <a:r>
              <a:rPr lang="en-US" b="0" i="0" dirty="0" err="1">
                <a:solidFill>
                  <a:srgbClr val="0D0D0D"/>
                </a:solidFill>
                <a:effectLst/>
                <a:latin typeface="Söhne"/>
              </a:rPr>
              <a:t>inātnisko</a:t>
            </a:r>
            <a:r>
              <a:rPr lang="en-US" b="0" i="0" dirty="0">
                <a:solidFill>
                  <a:srgbClr val="0D0D0D"/>
                </a:solidFill>
                <a:effectLst/>
                <a:latin typeface="Söhne"/>
              </a:rPr>
              <a:t> </a:t>
            </a:r>
            <a:r>
              <a:rPr lang="en-US" b="0" i="0" dirty="0" err="1">
                <a:solidFill>
                  <a:srgbClr val="0D0D0D"/>
                </a:solidFill>
                <a:effectLst/>
                <a:latin typeface="Söhne"/>
              </a:rPr>
              <a:t>instrumentu</a:t>
            </a:r>
            <a:r>
              <a:rPr lang="en-US" b="0" i="0" dirty="0">
                <a:solidFill>
                  <a:srgbClr val="0D0D0D"/>
                </a:solidFill>
                <a:effectLst/>
                <a:latin typeface="Söhne"/>
              </a:rPr>
              <a:t>, </a:t>
            </a:r>
            <a:r>
              <a:rPr lang="en-US" b="0" i="0" dirty="0" err="1">
                <a:solidFill>
                  <a:srgbClr val="0D0D0D"/>
                </a:solidFill>
                <a:effectLst/>
                <a:latin typeface="Söhne"/>
              </a:rPr>
              <a:t>rīku</a:t>
            </a:r>
            <a:r>
              <a:rPr lang="en-US" b="0" i="0" dirty="0">
                <a:solidFill>
                  <a:srgbClr val="0D0D0D"/>
                </a:solidFill>
                <a:effectLst/>
                <a:latin typeface="Söhne"/>
              </a:rPr>
              <a:t>, </a:t>
            </a:r>
            <a:r>
              <a:rPr lang="en-US" b="0" i="0" dirty="0" err="1">
                <a:solidFill>
                  <a:srgbClr val="0D0D0D"/>
                </a:solidFill>
                <a:effectLst/>
                <a:latin typeface="Söhne"/>
              </a:rPr>
              <a:t>metožu</a:t>
            </a:r>
            <a:r>
              <a:rPr lang="en-US" b="0" i="0" dirty="0">
                <a:solidFill>
                  <a:srgbClr val="0D0D0D"/>
                </a:solidFill>
                <a:effectLst/>
                <a:latin typeface="Söhne"/>
              </a:rPr>
              <a:t> un </a:t>
            </a:r>
            <a:r>
              <a:rPr lang="en-US" b="0" i="0" dirty="0" err="1">
                <a:solidFill>
                  <a:srgbClr val="0D0D0D"/>
                </a:solidFill>
                <a:effectLst/>
                <a:latin typeface="Söhne"/>
              </a:rPr>
              <a:t>digitālo</a:t>
            </a:r>
            <a:r>
              <a:rPr lang="en-US" b="0" i="0" dirty="0">
                <a:solidFill>
                  <a:srgbClr val="0D0D0D"/>
                </a:solidFill>
                <a:effectLst/>
                <a:latin typeface="Söhne"/>
              </a:rPr>
              <a:t> </a:t>
            </a:r>
            <a:r>
              <a:rPr lang="en-US" b="0" i="0" dirty="0" err="1">
                <a:solidFill>
                  <a:srgbClr val="0D0D0D"/>
                </a:solidFill>
                <a:effectLst/>
                <a:latin typeface="Söhne"/>
              </a:rPr>
              <a:t>risinājumu</a:t>
            </a:r>
            <a:r>
              <a:rPr lang="en-US" b="0" i="0" dirty="0">
                <a:solidFill>
                  <a:srgbClr val="0D0D0D"/>
                </a:solidFill>
                <a:effectLst/>
                <a:latin typeface="Söhne"/>
              </a:rPr>
              <a:t> </a:t>
            </a:r>
            <a:r>
              <a:rPr lang="en-US" b="0" i="0" dirty="0" err="1">
                <a:solidFill>
                  <a:srgbClr val="0D0D0D"/>
                </a:solidFill>
                <a:effectLst/>
                <a:latin typeface="Söhne"/>
              </a:rPr>
              <a:t>attīstība</a:t>
            </a:r>
            <a:r>
              <a:rPr lang="en-US" b="0" i="0" dirty="0">
                <a:solidFill>
                  <a:srgbClr val="0D0D0D"/>
                </a:solidFill>
                <a:effectLst/>
                <a:latin typeface="Söhne"/>
              </a:rPr>
              <a:t> (161 </a:t>
            </a:r>
            <a:r>
              <a:rPr lang="en-US" b="0" i="0" dirty="0" err="1">
                <a:solidFill>
                  <a:srgbClr val="0D0D0D"/>
                </a:solidFill>
                <a:effectLst/>
                <a:latin typeface="Söhne"/>
              </a:rPr>
              <a:t>miljons</a:t>
            </a:r>
            <a:r>
              <a:rPr lang="en-US" b="0" i="0" dirty="0">
                <a:solidFill>
                  <a:srgbClr val="0D0D0D"/>
                </a:solidFill>
                <a:effectLst/>
                <a:latin typeface="Söhne"/>
              </a:rPr>
              <a:t> </a:t>
            </a:r>
            <a:r>
              <a:rPr lang="en-US" b="0" i="0" dirty="0" err="1">
                <a:solidFill>
                  <a:srgbClr val="0D0D0D"/>
                </a:solidFill>
                <a:effectLst/>
                <a:latin typeface="Söhne"/>
              </a:rPr>
              <a:t>eiro</a:t>
            </a:r>
            <a:r>
              <a:rPr lang="en-US" b="0" i="0" dirty="0">
                <a:solidFill>
                  <a:srgbClr val="0D0D0D"/>
                </a:solidFill>
                <a:effectLst/>
                <a:latin typeface="Söhne"/>
              </a:rPr>
              <a:t>)</a:t>
            </a:r>
          </a:p>
          <a:p>
            <a:pPr marL="742950" lvl="1" indent="-285750" algn="l">
              <a:lnSpc>
                <a:spcPct val="120000"/>
              </a:lnSpc>
              <a:buFont typeface="Arial" panose="020B0604020202020204" pitchFamily="34" charset="0"/>
              <a:buChar char="•"/>
            </a:pPr>
            <a:r>
              <a:rPr lang="en-US" b="1" i="0" dirty="0">
                <a:solidFill>
                  <a:srgbClr val="0D0D0D"/>
                </a:solidFill>
                <a:effectLst/>
                <a:latin typeface="Söhne"/>
              </a:rPr>
              <a:t>INFRANET:</a:t>
            </a:r>
            <a:r>
              <a:rPr lang="en-US" b="0" i="0" dirty="0">
                <a:solidFill>
                  <a:srgbClr val="0D0D0D"/>
                </a:solidFill>
                <a:effectLst/>
                <a:latin typeface="Söhne"/>
              </a:rPr>
              <a:t> </a:t>
            </a:r>
            <a:r>
              <a:rPr lang="lv-LV" dirty="0"/>
              <a:t>Tīkla savienojamības uzlabošana pētniecībā un izglītībā (80 miljoni eiro)</a:t>
            </a:r>
            <a:endParaRPr lang="en-US" b="0" i="0" dirty="0">
              <a:solidFill>
                <a:srgbClr val="0D0D0D"/>
              </a:solidFill>
              <a:effectLst/>
              <a:latin typeface="Söhne"/>
            </a:endParaRPr>
          </a:p>
          <a:p>
            <a:pPr algn="l">
              <a:lnSpc>
                <a:spcPct val="120000"/>
              </a:lnSpc>
              <a:buFont typeface="Arial" panose="020B0604020202020204" pitchFamily="34" charset="0"/>
              <a:buChar char="•"/>
            </a:pPr>
            <a:r>
              <a:rPr lang="lv-LV" b="1" i="0" dirty="0">
                <a:solidFill>
                  <a:srgbClr val="0D0D0D"/>
                </a:solidFill>
                <a:effectLst/>
                <a:latin typeface="Söhne"/>
              </a:rPr>
              <a:t>Pieteikšanas datumi</a:t>
            </a:r>
            <a:r>
              <a:rPr lang="en-US" b="1" i="0" dirty="0">
                <a:solidFill>
                  <a:srgbClr val="0D0D0D"/>
                </a:solidFill>
                <a:effectLst/>
                <a:latin typeface="Söhne"/>
              </a:rPr>
              <a:t>:</a:t>
            </a:r>
            <a:r>
              <a:rPr lang="en-US" b="0" i="0" dirty="0">
                <a:solidFill>
                  <a:srgbClr val="0D0D0D"/>
                </a:solidFill>
                <a:effectLst/>
                <a:latin typeface="Söhne"/>
              </a:rPr>
              <a:t> </a:t>
            </a:r>
            <a:r>
              <a:rPr lang="lv-LV" dirty="0">
                <a:solidFill>
                  <a:srgbClr val="0D0D0D"/>
                </a:solidFill>
                <a:latin typeface="Söhne"/>
              </a:rPr>
              <a:t>u</a:t>
            </a:r>
            <a:r>
              <a:rPr lang="lv-LV" b="0" i="0" dirty="0">
                <a:solidFill>
                  <a:srgbClr val="0D0D0D"/>
                </a:solidFill>
                <a:effectLst/>
                <a:latin typeface="Söhne"/>
              </a:rPr>
              <a:t>zaicinājumi iesniegt projekta pieteikumus 2024. gadam tika atvērti 2023. gada 6. decembrī, un to </a:t>
            </a:r>
            <a:r>
              <a:rPr lang="lv-LV" b="1" i="0" dirty="0">
                <a:solidFill>
                  <a:srgbClr val="800080"/>
                </a:solidFill>
                <a:effectLst/>
                <a:latin typeface="Söhne"/>
              </a:rPr>
              <a:t>termiņš ir 2024. gada 12. marts.</a:t>
            </a:r>
          </a:p>
          <a:p>
            <a:pPr>
              <a:lnSpc>
                <a:spcPct val="120000"/>
              </a:lnSpc>
            </a:pPr>
            <a:r>
              <a:rPr lang="lv-LV" b="1" dirty="0"/>
              <a:t>Pieteikšanās process:</a:t>
            </a:r>
            <a:r>
              <a:rPr lang="lv-LV" dirty="0"/>
              <a:t> viena kārta, izmantojot Funding &amp; </a:t>
            </a:r>
            <a:r>
              <a:rPr lang="lv-LV" dirty="0" err="1"/>
              <a:t>Tenders</a:t>
            </a:r>
            <a:r>
              <a:rPr lang="lv-LV" dirty="0"/>
              <a:t> </a:t>
            </a:r>
            <a:r>
              <a:rPr lang="lv-LV" dirty="0" err="1"/>
              <a:t>Portal</a:t>
            </a:r>
            <a:endParaRPr lang="lv-LV" dirty="0"/>
          </a:p>
          <a:p>
            <a:pPr marL="0" indent="0">
              <a:lnSpc>
                <a:spcPct val="120000"/>
              </a:lnSpc>
              <a:buNone/>
            </a:pPr>
            <a:r>
              <a:rPr lang="lv-LV" b="1" dirty="0"/>
              <a:t>Piezīme:</a:t>
            </a:r>
            <a:r>
              <a:rPr lang="lv-LV" dirty="0"/>
              <a:t> detalizētāku informāciju par konkursu tēmām un pieteikumu iesniegšanas vadlīnijām skatīt </a:t>
            </a:r>
            <a:r>
              <a:rPr lang="lv-LV" dirty="0">
                <a:hlinkClick r:id="rId2"/>
              </a:rPr>
              <a:t>Funding &amp; </a:t>
            </a:r>
            <a:r>
              <a:rPr lang="lv-LV" dirty="0" err="1">
                <a:hlinkClick r:id="rId2"/>
              </a:rPr>
              <a:t>Tenders</a:t>
            </a:r>
            <a:r>
              <a:rPr lang="lv-LV" dirty="0">
                <a:hlinkClick r:id="rId2"/>
              </a:rPr>
              <a:t> </a:t>
            </a:r>
            <a:r>
              <a:rPr lang="lv-LV" dirty="0" err="1">
                <a:hlinkClick r:id="rId2"/>
              </a:rPr>
              <a:t>Portal</a:t>
            </a:r>
            <a:r>
              <a:rPr lang="lv-LV" dirty="0"/>
              <a:t>.</a:t>
            </a:r>
          </a:p>
        </p:txBody>
      </p:sp>
      <p:sp>
        <p:nvSpPr>
          <p:cNvPr id="5" name="Slide Number Placeholder 4">
            <a:extLst>
              <a:ext uri="{FF2B5EF4-FFF2-40B4-BE49-F238E27FC236}">
                <a16:creationId xmlns:a16="http://schemas.microsoft.com/office/drawing/2014/main" id="{75A991E6-0F1B-430E-29BD-B02FB1A55C34}"/>
              </a:ext>
            </a:extLst>
          </p:cNvPr>
          <p:cNvSpPr>
            <a:spLocks noGrp="1"/>
          </p:cNvSpPr>
          <p:nvPr>
            <p:ph type="sldNum" sz="quarter" idx="12"/>
          </p:nvPr>
        </p:nvSpPr>
        <p:spPr/>
        <p:txBody>
          <a:bodyPr/>
          <a:lstStyle/>
          <a:p>
            <a:fld id="{660F3F40-12FA-4968-8235-5F18DAFE2DEF}" type="slidenum">
              <a:rPr lang="lv-LV" smtClean="0"/>
              <a:t>4</a:t>
            </a:fld>
            <a:endParaRPr lang="lv-LV"/>
          </a:p>
        </p:txBody>
      </p:sp>
    </p:spTree>
    <p:extLst>
      <p:ext uri="{BB962C8B-B14F-4D97-AF65-F5344CB8AC3E}">
        <p14:creationId xmlns:p14="http://schemas.microsoft.com/office/powerpoint/2010/main" val="3249173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AE398114-5364-5C35-093D-C20A98FE365B}"/>
              </a:ext>
            </a:extLst>
          </p:cNvPr>
          <p:cNvPicPr>
            <a:picLocks noGrp="1" noChangeAspect="1"/>
          </p:cNvPicPr>
          <p:nvPr>
            <p:ph idx="1"/>
          </p:nvPr>
        </p:nvPicPr>
        <p:blipFill rotWithShape="1">
          <a:blip r:embed="rId2"/>
          <a:srcRect t="5324" b="12000"/>
          <a:stretch/>
        </p:blipFill>
        <p:spPr>
          <a:xfrm>
            <a:off x="1143941" y="643467"/>
            <a:ext cx="9904118" cy="5571066"/>
          </a:xfrm>
          <a:prstGeom prst="rect">
            <a:avLst/>
          </a:prstGeom>
        </p:spPr>
      </p:pic>
      <p:sp>
        <p:nvSpPr>
          <p:cNvPr id="4" name="Slide Number Placeholder 3">
            <a:extLst>
              <a:ext uri="{FF2B5EF4-FFF2-40B4-BE49-F238E27FC236}">
                <a16:creationId xmlns:a16="http://schemas.microsoft.com/office/drawing/2014/main" id="{41959507-C6E0-D234-59E5-62377A27A04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60F3F40-12FA-4968-8235-5F18DAFE2DEF}" type="slidenum">
              <a:rPr lang="en-US">
                <a:solidFill>
                  <a:srgbClr val="FFFFFF"/>
                </a:solidFill>
              </a:rPr>
              <a:pPr>
                <a:spcAft>
                  <a:spcPts val="600"/>
                </a:spcAft>
              </a:pPr>
              <a:t>5</a:t>
            </a:fld>
            <a:endParaRPr lang="en-US">
              <a:solidFill>
                <a:srgbClr val="FFFFFF"/>
              </a:solidFill>
            </a:endParaRPr>
          </a:p>
        </p:txBody>
      </p:sp>
    </p:spTree>
    <p:extLst>
      <p:ext uri="{BB962C8B-B14F-4D97-AF65-F5344CB8AC3E}">
        <p14:creationId xmlns:p14="http://schemas.microsoft.com/office/powerpoint/2010/main" val="2151880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6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3356294D-06DD-288E-D787-B44573A6943F}"/>
              </a:ext>
            </a:extLst>
          </p:cNvPr>
          <p:cNvPicPr>
            <a:picLocks noGrp="1" noChangeAspect="1"/>
          </p:cNvPicPr>
          <p:nvPr>
            <p:ph idx="1"/>
          </p:nvPr>
        </p:nvPicPr>
        <p:blipFill rotWithShape="1">
          <a:blip r:embed="rId2"/>
          <a:srcRect t="13981"/>
          <a:stretch/>
        </p:blipFill>
        <p:spPr>
          <a:xfrm>
            <a:off x="643467" y="790755"/>
            <a:ext cx="10905066" cy="5276490"/>
          </a:xfrm>
          <a:prstGeom prst="rect">
            <a:avLst/>
          </a:prstGeom>
        </p:spPr>
      </p:pic>
      <p:sp>
        <p:nvSpPr>
          <p:cNvPr id="4" name="Slide Number Placeholder 3">
            <a:extLst>
              <a:ext uri="{FF2B5EF4-FFF2-40B4-BE49-F238E27FC236}">
                <a16:creationId xmlns:a16="http://schemas.microsoft.com/office/drawing/2014/main" id="{6598676D-613A-5EB3-4ADE-F1080DE925A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60F3F40-12FA-4968-8235-5F18DAFE2DEF}"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129113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72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hlinkClick r:id="rId2"/>
            <a:extLst>
              <a:ext uri="{FF2B5EF4-FFF2-40B4-BE49-F238E27FC236}">
                <a16:creationId xmlns:a16="http://schemas.microsoft.com/office/drawing/2014/main" id="{3440CE01-00A0-211D-505E-1C82687CEF9F}"/>
              </a:ext>
            </a:extLst>
          </p:cNvPr>
          <p:cNvPicPr>
            <a:picLocks noChangeAspect="1"/>
          </p:cNvPicPr>
          <p:nvPr/>
        </p:nvPicPr>
        <p:blipFill rotWithShape="1">
          <a:blip r:embed="rId3"/>
          <a:srcRect t="12523" r="760" b="7051"/>
          <a:stretch/>
        </p:blipFill>
        <p:spPr>
          <a:xfrm>
            <a:off x="880687" y="1051560"/>
            <a:ext cx="10430625" cy="4754880"/>
          </a:xfrm>
          <a:prstGeom prst="rect">
            <a:avLst/>
          </a:prstGeom>
        </p:spPr>
      </p:pic>
    </p:spTree>
    <p:extLst>
      <p:ext uri="{BB962C8B-B14F-4D97-AF65-F5344CB8AC3E}">
        <p14:creationId xmlns:p14="http://schemas.microsoft.com/office/powerpoint/2010/main" val="208918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4ECC02-DC40-CB23-AE83-E70B824918C1}"/>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B15DFDD-0F2A-3AB1-0926-605D5008C60A}"/>
              </a:ext>
            </a:extLst>
          </p:cNvPr>
          <p:cNvPicPr>
            <a:picLocks noChangeAspect="1"/>
          </p:cNvPicPr>
          <p:nvPr/>
        </p:nvPicPr>
        <p:blipFill rotWithShape="1">
          <a:blip r:embed="rId2"/>
          <a:srcRect t="15544"/>
          <a:stretch/>
        </p:blipFill>
        <p:spPr>
          <a:xfrm>
            <a:off x="838200" y="754148"/>
            <a:ext cx="10515600" cy="4995575"/>
          </a:xfrm>
          <a:prstGeom prst="rect">
            <a:avLst/>
          </a:prstGeom>
        </p:spPr>
      </p:pic>
      <p:cxnSp>
        <p:nvCxnSpPr>
          <p:cNvPr id="28" name="Straight Connector 27">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905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51C4C"/>
        </a:solidFill>
        <a:effectLst/>
      </p:bgPr>
    </p:bg>
    <p:spTree>
      <p:nvGrpSpPr>
        <p:cNvPr id="1" name="">
          <a:extLst>
            <a:ext uri="{FF2B5EF4-FFF2-40B4-BE49-F238E27FC236}">
              <a16:creationId xmlns:a16="http://schemas.microsoft.com/office/drawing/2014/main" id="{CD148775-BA41-7E73-22A5-97FC8C96F0BE}"/>
            </a:ext>
          </a:extLst>
        </p:cNvPr>
        <p:cNvGrpSpPr/>
        <p:nvPr/>
      </p:nvGrpSpPr>
      <p:grpSpPr>
        <a:xfrm>
          <a:off x="0" y="0"/>
          <a:ext cx="0" cy="0"/>
          <a:chOff x="0" y="0"/>
          <a:chExt cx="0" cy="0"/>
        </a:xfrm>
      </p:grpSpPr>
      <p:sp>
        <p:nvSpPr>
          <p:cNvPr id="1035" name="Rectangle 1034">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BF13FDF-CB77-D294-CB16-4B1F9F3EAF22}"/>
              </a:ext>
            </a:extLst>
          </p:cNvPr>
          <p:cNvSpPr/>
          <p:nvPr/>
        </p:nvSpPr>
        <p:spPr>
          <a:xfrm>
            <a:off x="-1" y="0"/>
            <a:ext cx="12191999" cy="6858000"/>
          </a:xfrm>
          <a:prstGeom prst="rect">
            <a:avLst/>
          </a:prstGeom>
          <a:solidFill>
            <a:srgbClr val="051C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026" name="Picture 2">
            <a:extLst>
              <a:ext uri="{FF2B5EF4-FFF2-40B4-BE49-F238E27FC236}">
                <a16:creationId xmlns:a16="http://schemas.microsoft.com/office/drawing/2014/main" id="{08CB6A3A-EECF-F60D-8469-7567A9A5E4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35120" y="277081"/>
            <a:ext cx="4459964" cy="630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811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potx" id="{4035F37E-B9D1-4636-97E4-60CF27A625BA}" vid="{04ACA1D1-02E6-4B19-B828-578536E30479}"/>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potx" id="{4035F37E-B9D1-4636-97E4-60CF27A625BA}" vid="{04ACA1D1-02E6-4B19-B828-578536E3047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c04e77d-702b-4270-bfd8-12ec561e14fa">
      <UserInfo>
        <DisplayName>Liene Kairiša</DisplayName>
        <AccountId>68</AccountId>
        <AccountType/>
      </UserInfo>
      <UserInfo>
        <DisplayName>Darja Aksjonova</DisplayName>
        <AccountId>15</AccountId>
        <AccountType/>
      </UserInfo>
      <UserInfo>
        <DisplayName>Jānis Ancāns</DisplayName>
        <AccountId>24</AccountId>
        <AccountType/>
      </UserInfo>
      <UserInfo>
        <DisplayName>Aiga Salmiņa</DisplayName>
        <AccountId>23</AccountId>
        <AccountType/>
      </UserInfo>
      <UserInfo>
        <DisplayName>Marija Plotniece</DisplayName>
        <AccountId>9</AccountId>
        <AccountType/>
      </UserInfo>
      <UserInfo>
        <DisplayName>Lasma Brenca</DisplayName>
        <AccountId>14</AccountId>
        <AccountType/>
      </UserInfo>
      <UserInfo>
        <DisplayName>Sarmīte Mickeviča</DisplayName>
        <AccountId>21</AccountId>
        <AccountType/>
      </UserInfo>
      <UserInfo>
        <DisplayName>Jūlija Asmuss</DisplayName>
        <AccountId>13</AccountId>
        <AccountType/>
      </UserInfo>
      <UserInfo>
        <DisplayName>Laura Kunga-Jēgere</DisplayName>
        <AccountId>117</AccountId>
        <AccountType/>
      </UserInfo>
    </SharedWithUsers>
    <lcf76f155ced4ddcb4097134ff3c332f xmlns="6adcef3d-66e4-4441-b622-2181f76b34ed">
      <Terms xmlns="http://schemas.microsoft.com/office/infopath/2007/PartnerControls"/>
    </lcf76f155ced4ddcb4097134ff3c332f>
    <TaxCatchAll xmlns="ec04e77d-702b-4270-bfd8-12ec561e14f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s" ma:contentTypeID="0x0101003D0118E830AEDD428D4BE0AAFD13557A" ma:contentTypeVersion="14" ma:contentTypeDescription="Izveidot jaunu dokumentu." ma:contentTypeScope="" ma:versionID="839d0a5b6f0c3fa597b8182b0e492fc9">
  <xsd:schema xmlns:xsd="http://www.w3.org/2001/XMLSchema" xmlns:xs="http://www.w3.org/2001/XMLSchema" xmlns:p="http://schemas.microsoft.com/office/2006/metadata/properties" xmlns:ns2="6adcef3d-66e4-4441-b622-2181f76b34ed" xmlns:ns3="ec04e77d-702b-4270-bfd8-12ec561e14fa" targetNamespace="http://schemas.microsoft.com/office/2006/metadata/properties" ma:root="true" ma:fieldsID="2b68567cbe08a3b71cb8b55ddc2965e7" ns2:_="" ns3:_="">
    <xsd:import namespace="6adcef3d-66e4-4441-b622-2181f76b34ed"/>
    <xsd:import namespace="ec04e77d-702b-4270-bfd8-12ec561e14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cef3d-66e4-4441-b622-2181f76b34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ttēlu atzīmes" ma:readOnly="false" ma:fieldId="{5cf76f15-5ced-4ddc-b409-7134ff3c332f}" ma:taxonomyMulti="true" ma:sspId="0249d25f-f95e-4c4d-a144-e59fc8911dd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04e77d-702b-4270-bfd8-12ec561e14fa" elementFormDefault="qualified">
    <xsd:import namespace="http://schemas.microsoft.com/office/2006/documentManagement/types"/>
    <xsd:import namespace="http://schemas.microsoft.com/office/infopath/2007/PartnerControls"/>
    <xsd:element name="SharedWithUsers" ma:index="10"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Koplietots ar: detalizēti" ma:internalName="SharedWithDetails" ma:readOnly="true">
      <xsd:simpleType>
        <xsd:restriction base="dms:Note">
          <xsd:maxLength value="255"/>
        </xsd:restriction>
      </xsd:simpleType>
    </xsd:element>
    <xsd:element name="TaxCatchAll" ma:index="16" nillable="true" ma:displayName="Taxonomy Catch All Column" ma:hidden="true" ma:list="{18f0af80-302c-4627-8e9b-56d2acbfcfdb}" ma:internalName="TaxCatchAll" ma:showField="CatchAllData" ma:web="ec04e77d-702b-4270-bfd8-12ec561e1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86B500-E824-4775-ADA9-A84AE9DC5E2A}">
  <ds:schemaRefs>
    <ds:schemaRef ds:uri="6adcef3d-66e4-4441-b622-2181f76b34ed"/>
    <ds:schemaRef ds:uri="ec04e77d-702b-4270-bfd8-12ec561e14fa"/>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C503E37-5856-4DC3-AB8B-FBE07D011ADC}"/>
</file>

<file path=customXml/itemProps3.xml><?xml version="1.0" encoding="utf-8"?>
<ds:datastoreItem xmlns:ds="http://schemas.openxmlformats.org/officeDocument/2006/customXml" ds:itemID="{B579FBA3-6913-4F04-991A-B1CDFEAECC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484</Words>
  <Application>Microsoft Office PowerPoint</Application>
  <PresentationFormat>Widescreen</PresentationFormat>
  <Paragraphs>50</Paragraphs>
  <Slides>11</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Calibri Light</vt:lpstr>
      <vt:lpstr>Söhne</vt:lpstr>
      <vt:lpstr>Times New Roman</vt:lpstr>
      <vt:lpstr>Verdana</vt:lpstr>
      <vt:lpstr>Office Theme</vt:lpstr>
      <vt:lpstr>ESA_Presentation_DARK</vt:lpstr>
      <vt:lpstr>ESA_Presentation_CLEAR</vt:lpstr>
      <vt:lpstr>Apvārsnis Eiropa</vt:lpstr>
      <vt:lpstr>KAS IR RI ?  Research Infrastructures</vt:lpstr>
      <vt:lpstr>Piemēri</vt:lpstr>
      <vt:lpstr>Projektu konkursi </vt:lpstr>
      <vt:lpstr>PowerPoint Presentation</vt:lpstr>
      <vt:lpstr>PowerPoint Presentation</vt:lpstr>
      <vt:lpstr>PowerPoint Presentation</vt:lpstr>
      <vt:lpstr>PowerPoint Presentation</vt:lpstr>
      <vt:lpstr>PowerPoint Presentation</vt:lpstr>
      <vt:lpstr>PowerPoint Presentation</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Liene Ekša</dc:creator>
  <cp:lastModifiedBy>Marija Plotniece</cp:lastModifiedBy>
  <cp:revision>29</cp:revision>
  <cp:lastPrinted>2024-02-26T08:55:24Z</cp:lastPrinted>
  <dcterms:created xsi:type="dcterms:W3CDTF">2021-03-25T13:44:11Z</dcterms:created>
  <dcterms:modified xsi:type="dcterms:W3CDTF">2024-02-29T22:15:41Z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0x0101003D0118E830AEDD428D4BE0AAFD13557A</vt:lpwstr>
  </property>
  <property fmtid="{D5CDD505-2E9C-101B-9397-08002B2CF9AE}" pid="3" name="MediaServiceImageTags">
    <vt:lpwstr/>
  </property>
</Properties>
</file>