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9" r:id="rId3"/>
    <p:sldId id="263" r:id="rId4"/>
    <p:sldId id="264" r:id="rId5"/>
    <p:sldId id="284" r:id="rId6"/>
    <p:sldId id="281" r:id="rId7"/>
    <p:sldId id="286" r:id="rId8"/>
    <p:sldId id="287" r:id="rId9"/>
    <p:sldId id="290" r:id="rId10"/>
    <p:sldId id="266" r:id="rId11"/>
    <p:sldId id="297" r:id="rId12"/>
    <p:sldId id="294" r:id="rId13"/>
    <p:sldId id="292" r:id="rId14"/>
    <p:sldId id="296" r:id="rId15"/>
    <p:sldId id="293" r:id="rId16"/>
    <p:sldId id="268" r:id="rId17"/>
    <p:sldId id="288" r:id="rId18"/>
    <p:sldId id="280" r:id="rId19"/>
    <p:sldId id="291" r:id="rId20"/>
    <p:sldId id="289" r:id="rId21"/>
    <p:sldId id="278"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kcja domyślna" id="{E4B4A117-FB62-4978-AF83-415BC7F155A1}">
          <p14:sldIdLst>
            <p14:sldId id="256"/>
            <p14:sldId id="279"/>
            <p14:sldId id="263"/>
            <p14:sldId id="264"/>
            <p14:sldId id="284"/>
            <p14:sldId id="281"/>
            <p14:sldId id="286"/>
            <p14:sldId id="287"/>
            <p14:sldId id="290"/>
            <p14:sldId id="266"/>
          </p14:sldIdLst>
        </p14:section>
        <p14:section name="Sekcja bez tytułu" id="{2402E08A-2285-4EA2-84F6-F1B5940198EB}">
          <p14:sldIdLst>
            <p14:sldId id="297"/>
            <p14:sldId id="294"/>
            <p14:sldId id="292"/>
            <p14:sldId id="296"/>
            <p14:sldId id="293"/>
            <p14:sldId id="268"/>
            <p14:sldId id="288"/>
            <p14:sldId id="280"/>
            <p14:sldId id="291"/>
            <p14:sldId id="289"/>
            <p14:sldId id="278"/>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509OGEnjeMfZ/fIhPBOoP6nY9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01E"/>
    <a:srgbClr val="B43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C648E-570D-4C6B-B4CB-173641097684}"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lv-LV"/>
        </a:p>
      </dgm:t>
    </dgm:pt>
    <dgm:pt modelId="{D35ADACD-1A37-4B50-B2D9-FD16822DACAD}">
      <dgm:prSet phldrT="[Text]"/>
      <dgm:spPr/>
      <dgm:t>
        <a:bodyPr/>
        <a:lstStyle/>
        <a:p>
          <a:r>
            <a:rPr lang="en-US" b="1" noProof="0" dirty="0"/>
            <a:t>Excellence</a:t>
          </a:r>
        </a:p>
      </dgm:t>
    </dgm:pt>
    <dgm:pt modelId="{0AA4B688-04B1-40F4-AB76-F2AC0F6DBC3D}" type="parTrans" cxnId="{C050BE3D-A6F2-4D64-A893-F938B6255CFF}">
      <dgm:prSet/>
      <dgm:spPr/>
      <dgm:t>
        <a:bodyPr/>
        <a:lstStyle/>
        <a:p>
          <a:endParaRPr lang="en-US" b="1" noProof="0" dirty="0"/>
        </a:p>
      </dgm:t>
    </dgm:pt>
    <dgm:pt modelId="{1333E3DE-93F1-4F8C-95FA-0170A6316681}" type="sibTrans" cxnId="{C050BE3D-A6F2-4D64-A893-F938B6255CFF}">
      <dgm:prSet/>
      <dgm:spPr/>
      <dgm:t>
        <a:bodyPr/>
        <a:lstStyle/>
        <a:p>
          <a:endParaRPr lang="en-US" b="1" noProof="0" dirty="0"/>
        </a:p>
      </dgm:t>
    </dgm:pt>
    <dgm:pt modelId="{27679F59-3E60-403E-B175-C607CB36E0CB}">
      <dgm:prSet phldrT="[Text]"/>
      <dgm:spPr/>
      <dgm:t>
        <a:bodyPr/>
        <a:lstStyle/>
        <a:p>
          <a:r>
            <a:rPr lang="en-US" b="1" noProof="0" dirty="0"/>
            <a:t>Objectives &amp; state-of-the-art</a:t>
          </a:r>
        </a:p>
      </dgm:t>
    </dgm:pt>
    <dgm:pt modelId="{9B4CA0A4-341A-4833-A4B9-BA30415311CC}" type="parTrans" cxnId="{666730A9-51A8-43F2-ADAC-C452AE56E8DB}">
      <dgm:prSet/>
      <dgm:spPr/>
      <dgm:t>
        <a:bodyPr/>
        <a:lstStyle/>
        <a:p>
          <a:endParaRPr lang="en-US" b="1" noProof="0" dirty="0"/>
        </a:p>
      </dgm:t>
    </dgm:pt>
    <dgm:pt modelId="{1A42E7F5-D99B-41CD-8D79-6D48CD445138}" type="sibTrans" cxnId="{666730A9-51A8-43F2-ADAC-C452AE56E8DB}">
      <dgm:prSet/>
      <dgm:spPr/>
      <dgm:t>
        <a:bodyPr/>
        <a:lstStyle/>
        <a:p>
          <a:endParaRPr lang="en-US" b="1" noProof="0" dirty="0"/>
        </a:p>
      </dgm:t>
    </dgm:pt>
    <dgm:pt modelId="{0C087BDC-6C17-4A6A-9E3C-854666C799B5}">
      <dgm:prSet phldrT="[Text]"/>
      <dgm:spPr/>
      <dgm:t>
        <a:bodyPr/>
        <a:lstStyle/>
        <a:p>
          <a:r>
            <a:rPr lang="en-US" b="1" noProof="0" dirty="0"/>
            <a:t>Methodology</a:t>
          </a:r>
        </a:p>
      </dgm:t>
    </dgm:pt>
    <dgm:pt modelId="{3912A71D-E745-4877-AA1D-CB8AF2B292B5}" type="parTrans" cxnId="{692A26C3-339E-4975-A5D6-8384DFA8B716}">
      <dgm:prSet/>
      <dgm:spPr/>
      <dgm:t>
        <a:bodyPr/>
        <a:lstStyle/>
        <a:p>
          <a:endParaRPr lang="en-US" b="1" noProof="0" dirty="0"/>
        </a:p>
      </dgm:t>
    </dgm:pt>
    <dgm:pt modelId="{141AD7E3-C047-4FC5-80BF-2F673EC47DB3}" type="sibTrans" cxnId="{692A26C3-339E-4975-A5D6-8384DFA8B716}">
      <dgm:prSet/>
      <dgm:spPr/>
      <dgm:t>
        <a:bodyPr/>
        <a:lstStyle/>
        <a:p>
          <a:endParaRPr lang="en-US" b="1" noProof="0" dirty="0"/>
        </a:p>
      </dgm:t>
    </dgm:pt>
    <dgm:pt modelId="{78503EDD-372D-4916-BEE9-A33FF575DF3F}">
      <dgm:prSet phldrT="[Text]"/>
      <dgm:spPr/>
      <dgm:t>
        <a:bodyPr/>
        <a:lstStyle/>
        <a:p>
          <a:r>
            <a:rPr lang="en-US" b="1" noProof="0" dirty="0"/>
            <a:t>Quality of interaction</a:t>
          </a:r>
        </a:p>
      </dgm:t>
    </dgm:pt>
    <dgm:pt modelId="{FAE9E927-9BE5-4C36-97DE-DD9DC686C368}" type="parTrans" cxnId="{2505A59F-AB06-406A-8E4C-868301CD6C50}">
      <dgm:prSet/>
      <dgm:spPr/>
      <dgm:t>
        <a:bodyPr/>
        <a:lstStyle/>
        <a:p>
          <a:endParaRPr lang="en-US" b="1" noProof="0" dirty="0"/>
        </a:p>
      </dgm:t>
    </dgm:pt>
    <dgm:pt modelId="{26FF9651-4D82-4680-9207-D1C2D12E776C}" type="sibTrans" cxnId="{2505A59F-AB06-406A-8E4C-868301CD6C50}">
      <dgm:prSet/>
      <dgm:spPr/>
      <dgm:t>
        <a:bodyPr/>
        <a:lstStyle/>
        <a:p>
          <a:endParaRPr lang="en-US" b="1" noProof="0" dirty="0"/>
        </a:p>
      </dgm:t>
    </dgm:pt>
    <dgm:pt modelId="{8627FDA5-3BDE-447D-B817-D8C5C0C0EBAD}" type="pres">
      <dgm:prSet presAssocID="{9CFC648E-570D-4C6B-B4CB-173641097684}" presName="cycle" presStyleCnt="0">
        <dgm:presLayoutVars>
          <dgm:chMax val="1"/>
          <dgm:dir/>
          <dgm:animLvl val="ctr"/>
          <dgm:resizeHandles val="exact"/>
        </dgm:presLayoutVars>
      </dgm:prSet>
      <dgm:spPr/>
    </dgm:pt>
    <dgm:pt modelId="{372BCFCA-C024-4349-873F-E4894DC01856}" type="pres">
      <dgm:prSet presAssocID="{D35ADACD-1A37-4B50-B2D9-FD16822DACAD}" presName="centerShape" presStyleLbl="node0" presStyleIdx="0" presStyleCnt="1"/>
      <dgm:spPr/>
    </dgm:pt>
    <dgm:pt modelId="{86D2707D-C5B9-4CA2-83FE-830F57D402D2}" type="pres">
      <dgm:prSet presAssocID="{9B4CA0A4-341A-4833-A4B9-BA30415311CC}" presName="Name9" presStyleLbl="parChTrans1D2" presStyleIdx="0" presStyleCnt="3"/>
      <dgm:spPr/>
    </dgm:pt>
    <dgm:pt modelId="{72F3A7E8-D2FD-4156-83BE-6878BEC149CE}" type="pres">
      <dgm:prSet presAssocID="{9B4CA0A4-341A-4833-A4B9-BA30415311CC}" presName="connTx" presStyleLbl="parChTrans1D2" presStyleIdx="0" presStyleCnt="3"/>
      <dgm:spPr/>
    </dgm:pt>
    <dgm:pt modelId="{164E9365-AC26-41D3-8643-65B509C4F843}" type="pres">
      <dgm:prSet presAssocID="{27679F59-3E60-403E-B175-C607CB36E0CB}" presName="node" presStyleLbl="node1" presStyleIdx="0" presStyleCnt="3">
        <dgm:presLayoutVars>
          <dgm:bulletEnabled val="1"/>
        </dgm:presLayoutVars>
      </dgm:prSet>
      <dgm:spPr/>
    </dgm:pt>
    <dgm:pt modelId="{F3CE1C46-A5E1-44AD-9586-2131BD40249E}" type="pres">
      <dgm:prSet presAssocID="{3912A71D-E745-4877-AA1D-CB8AF2B292B5}" presName="Name9" presStyleLbl="parChTrans1D2" presStyleIdx="1" presStyleCnt="3"/>
      <dgm:spPr/>
    </dgm:pt>
    <dgm:pt modelId="{5EDFE307-56F2-429E-97B8-5E84C3BFA272}" type="pres">
      <dgm:prSet presAssocID="{3912A71D-E745-4877-AA1D-CB8AF2B292B5}" presName="connTx" presStyleLbl="parChTrans1D2" presStyleIdx="1" presStyleCnt="3"/>
      <dgm:spPr/>
    </dgm:pt>
    <dgm:pt modelId="{6B343AA8-4A22-439F-9A5B-DB052DE7263F}" type="pres">
      <dgm:prSet presAssocID="{0C087BDC-6C17-4A6A-9E3C-854666C799B5}" presName="node" presStyleLbl="node1" presStyleIdx="1" presStyleCnt="3">
        <dgm:presLayoutVars>
          <dgm:bulletEnabled val="1"/>
        </dgm:presLayoutVars>
      </dgm:prSet>
      <dgm:spPr/>
    </dgm:pt>
    <dgm:pt modelId="{F3305465-0B8B-45A8-92CC-64EC4A4521E3}" type="pres">
      <dgm:prSet presAssocID="{FAE9E927-9BE5-4C36-97DE-DD9DC686C368}" presName="Name9" presStyleLbl="parChTrans1D2" presStyleIdx="2" presStyleCnt="3"/>
      <dgm:spPr/>
    </dgm:pt>
    <dgm:pt modelId="{ACA11D07-E54F-4381-A851-0DCF959AC829}" type="pres">
      <dgm:prSet presAssocID="{FAE9E927-9BE5-4C36-97DE-DD9DC686C368}" presName="connTx" presStyleLbl="parChTrans1D2" presStyleIdx="2" presStyleCnt="3"/>
      <dgm:spPr/>
    </dgm:pt>
    <dgm:pt modelId="{0EF9B4FE-3828-4873-8241-C033E19CD4E0}" type="pres">
      <dgm:prSet presAssocID="{78503EDD-372D-4916-BEE9-A33FF575DF3F}" presName="node" presStyleLbl="node1" presStyleIdx="2" presStyleCnt="3">
        <dgm:presLayoutVars>
          <dgm:bulletEnabled val="1"/>
        </dgm:presLayoutVars>
      </dgm:prSet>
      <dgm:spPr/>
    </dgm:pt>
  </dgm:ptLst>
  <dgm:cxnLst>
    <dgm:cxn modelId="{40DFD904-A84A-4989-A117-801E8432A596}" type="presOf" srcId="{3912A71D-E745-4877-AA1D-CB8AF2B292B5}" destId="{F3CE1C46-A5E1-44AD-9586-2131BD40249E}" srcOrd="0" destOrd="0" presId="urn:microsoft.com/office/officeart/2005/8/layout/radial1"/>
    <dgm:cxn modelId="{C050BE3D-A6F2-4D64-A893-F938B6255CFF}" srcId="{9CFC648E-570D-4C6B-B4CB-173641097684}" destId="{D35ADACD-1A37-4B50-B2D9-FD16822DACAD}" srcOrd="0" destOrd="0" parTransId="{0AA4B688-04B1-40F4-AB76-F2AC0F6DBC3D}" sibTransId="{1333E3DE-93F1-4F8C-95FA-0170A6316681}"/>
    <dgm:cxn modelId="{269C1874-DF86-4FB2-80F4-66AADF5EDB2C}" type="presOf" srcId="{9CFC648E-570D-4C6B-B4CB-173641097684}" destId="{8627FDA5-3BDE-447D-B817-D8C5C0C0EBAD}" srcOrd="0" destOrd="0" presId="urn:microsoft.com/office/officeart/2005/8/layout/radial1"/>
    <dgm:cxn modelId="{26276598-2AB9-4DDF-AFA0-F4864B1EA7CD}" type="presOf" srcId="{0C087BDC-6C17-4A6A-9E3C-854666C799B5}" destId="{6B343AA8-4A22-439F-9A5B-DB052DE7263F}" srcOrd="0" destOrd="0" presId="urn:microsoft.com/office/officeart/2005/8/layout/radial1"/>
    <dgm:cxn modelId="{2505A59F-AB06-406A-8E4C-868301CD6C50}" srcId="{D35ADACD-1A37-4B50-B2D9-FD16822DACAD}" destId="{78503EDD-372D-4916-BEE9-A33FF575DF3F}" srcOrd="2" destOrd="0" parTransId="{FAE9E927-9BE5-4C36-97DE-DD9DC686C368}" sibTransId="{26FF9651-4D82-4680-9207-D1C2D12E776C}"/>
    <dgm:cxn modelId="{A1552EA4-D910-4A31-A608-E4664D5776DE}" type="presOf" srcId="{9B4CA0A4-341A-4833-A4B9-BA30415311CC}" destId="{72F3A7E8-D2FD-4156-83BE-6878BEC149CE}" srcOrd="1" destOrd="0" presId="urn:microsoft.com/office/officeart/2005/8/layout/radial1"/>
    <dgm:cxn modelId="{666730A9-51A8-43F2-ADAC-C452AE56E8DB}" srcId="{D35ADACD-1A37-4B50-B2D9-FD16822DACAD}" destId="{27679F59-3E60-403E-B175-C607CB36E0CB}" srcOrd="0" destOrd="0" parTransId="{9B4CA0A4-341A-4833-A4B9-BA30415311CC}" sibTransId="{1A42E7F5-D99B-41CD-8D79-6D48CD445138}"/>
    <dgm:cxn modelId="{5E36B8AD-D70E-46E1-9D09-400A5B35A549}" type="presOf" srcId="{27679F59-3E60-403E-B175-C607CB36E0CB}" destId="{164E9365-AC26-41D3-8643-65B509C4F843}" srcOrd="0" destOrd="0" presId="urn:microsoft.com/office/officeart/2005/8/layout/radial1"/>
    <dgm:cxn modelId="{7EFDEAC0-9C5F-49F9-80DA-9DDB1287F99D}" type="presOf" srcId="{D35ADACD-1A37-4B50-B2D9-FD16822DACAD}" destId="{372BCFCA-C024-4349-873F-E4894DC01856}" srcOrd="0" destOrd="0" presId="urn:microsoft.com/office/officeart/2005/8/layout/radial1"/>
    <dgm:cxn modelId="{692A26C3-339E-4975-A5D6-8384DFA8B716}" srcId="{D35ADACD-1A37-4B50-B2D9-FD16822DACAD}" destId="{0C087BDC-6C17-4A6A-9E3C-854666C799B5}" srcOrd="1" destOrd="0" parTransId="{3912A71D-E745-4877-AA1D-CB8AF2B292B5}" sibTransId="{141AD7E3-C047-4FC5-80BF-2F673EC47DB3}"/>
    <dgm:cxn modelId="{A65267C3-0F1E-4EFE-9109-68F67B30FFAC}" type="presOf" srcId="{FAE9E927-9BE5-4C36-97DE-DD9DC686C368}" destId="{F3305465-0B8B-45A8-92CC-64EC4A4521E3}" srcOrd="0" destOrd="0" presId="urn:microsoft.com/office/officeart/2005/8/layout/radial1"/>
    <dgm:cxn modelId="{B2F10CCC-FED6-42C1-82D6-3066D9DC30E5}" type="presOf" srcId="{9B4CA0A4-341A-4833-A4B9-BA30415311CC}" destId="{86D2707D-C5B9-4CA2-83FE-830F57D402D2}" srcOrd="0" destOrd="0" presId="urn:microsoft.com/office/officeart/2005/8/layout/radial1"/>
    <dgm:cxn modelId="{FFF772EE-2C1A-45E1-A507-1B458FB9F090}" type="presOf" srcId="{78503EDD-372D-4916-BEE9-A33FF575DF3F}" destId="{0EF9B4FE-3828-4873-8241-C033E19CD4E0}" srcOrd="0" destOrd="0" presId="urn:microsoft.com/office/officeart/2005/8/layout/radial1"/>
    <dgm:cxn modelId="{ADD1F5EF-72BF-4D9E-98FB-2ADF6E6B8611}" type="presOf" srcId="{FAE9E927-9BE5-4C36-97DE-DD9DC686C368}" destId="{ACA11D07-E54F-4381-A851-0DCF959AC829}" srcOrd="1" destOrd="0" presId="urn:microsoft.com/office/officeart/2005/8/layout/radial1"/>
    <dgm:cxn modelId="{0DB8B5F9-EAEB-4582-AB83-1BF2984341B6}" type="presOf" srcId="{3912A71D-E745-4877-AA1D-CB8AF2B292B5}" destId="{5EDFE307-56F2-429E-97B8-5E84C3BFA272}" srcOrd="1" destOrd="0" presId="urn:microsoft.com/office/officeart/2005/8/layout/radial1"/>
    <dgm:cxn modelId="{3A833294-94B9-44CB-B275-2BC1D4240E16}" type="presParOf" srcId="{8627FDA5-3BDE-447D-B817-D8C5C0C0EBAD}" destId="{372BCFCA-C024-4349-873F-E4894DC01856}" srcOrd="0" destOrd="0" presId="urn:microsoft.com/office/officeart/2005/8/layout/radial1"/>
    <dgm:cxn modelId="{1149BA31-86BF-453D-BB6D-222356BBD7AD}" type="presParOf" srcId="{8627FDA5-3BDE-447D-B817-D8C5C0C0EBAD}" destId="{86D2707D-C5B9-4CA2-83FE-830F57D402D2}" srcOrd="1" destOrd="0" presId="urn:microsoft.com/office/officeart/2005/8/layout/radial1"/>
    <dgm:cxn modelId="{8216CEF2-F9B8-425C-B188-E40FC443CB35}" type="presParOf" srcId="{86D2707D-C5B9-4CA2-83FE-830F57D402D2}" destId="{72F3A7E8-D2FD-4156-83BE-6878BEC149CE}" srcOrd="0" destOrd="0" presId="urn:microsoft.com/office/officeart/2005/8/layout/radial1"/>
    <dgm:cxn modelId="{B5B0CB82-F25C-4CE7-BE16-92B14057EBC1}" type="presParOf" srcId="{8627FDA5-3BDE-447D-B817-D8C5C0C0EBAD}" destId="{164E9365-AC26-41D3-8643-65B509C4F843}" srcOrd="2" destOrd="0" presId="urn:microsoft.com/office/officeart/2005/8/layout/radial1"/>
    <dgm:cxn modelId="{56437E6E-2493-464A-98EC-ED14B7DA6064}" type="presParOf" srcId="{8627FDA5-3BDE-447D-B817-D8C5C0C0EBAD}" destId="{F3CE1C46-A5E1-44AD-9586-2131BD40249E}" srcOrd="3" destOrd="0" presId="urn:microsoft.com/office/officeart/2005/8/layout/radial1"/>
    <dgm:cxn modelId="{3F417455-4323-4BDB-B158-88508240D899}" type="presParOf" srcId="{F3CE1C46-A5E1-44AD-9586-2131BD40249E}" destId="{5EDFE307-56F2-429E-97B8-5E84C3BFA272}" srcOrd="0" destOrd="0" presId="urn:microsoft.com/office/officeart/2005/8/layout/radial1"/>
    <dgm:cxn modelId="{84065CFB-8CAE-4B45-B31C-E43F657A87AC}" type="presParOf" srcId="{8627FDA5-3BDE-447D-B817-D8C5C0C0EBAD}" destId="{6B343AA8-4A22-439F-9A5B-DB052DE7263F}" srcOrd="4" destOrd="0" presId="urn:microsoft.com/office/officeart/2005/8/layout/radial1"/>
    <dgm:cxn modelId="{7B50A8A1-B612-4138-B693-AFBC2B3FA9C3}" type="presParOf" srcId="{8627FDA5-3BDE-447D-B817-D8C5C0C0EBAD}" destId="{F3305465-0B8B-45A8-92CC-64EC4A4521E3}" srcOrd="5" destOrd="0" presId="urn:microsoft.com/office/officeart/2005/8/layout/radial1"/>
    <dgm:cxn modelId="{DA59FC2A-5022-4FDD-A696-8324344E3192}" type="presParOf" srcId="{F3305465-0B8B-45A8-92CC-64EC4A4521E3}" destId="{ACA11D07-E54F-4381-A851-0DCF959AC829}" srcOrd="0" destOrd="0" presId="urn:microsoft.com/office/officeart/2005/8/layout/radial1"/>
    <dgm:cxn modelId="{4DBDAE7D-B9E2-4602-B4E6-8455EA56FBF4}" type="presParOf" srcId="{8627FDA5-3BDE-447D-B817-D8C5C0C0EBAD}" destId="{0EF9B4FE-3828-4873-8241-C033E19CD4E0}"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0BC3DBD-2AF1-4207-8681-29330D121EE5}" type="doc">
      <dgm:prSet loTypeId="urn:microsoft.com/office/officeart/2005/8/layout/hList7" loCatId="list" qsTypeId="urn:microsoft.com/office/officeart/2005/8/quickstyle/simple3" qsCatId="simple" csTypeId="urn:microsoft.com/office/officeart/2005/8/colors/colorful5" csCatId="colorful" phldr="1"/>
      <dgm:spPr/>
      <dgm:t>
        <a:bodyPr/>
        <a:lstStyle/>
        <a:p>
          <a:endParaRPr lang="lv-LV"/>
        </a:p>
      </dgm:t>
    </dgm:pt>
    <dgm:pt modelId="{A6376A4A-F4C6-4D9D-9252-487CE55ACF73}">
      <dgm:prSet/>
      <dgm:spPr/>
      <dgm:t>
        <a:bodyPr/>
        <a:lstStyle/>
        <a:p>
          <a:r>
            <a:rPr lang="en-US" b="0" i="0" dirty="0"/>
            <a:t>Clearly state what each participating </a:t>
          </a:r>
          <a:r>
            <a:rPr lang="en-US" b="0" i="0" dirty="0" err="1"/>
            <a:t>organisation</a:t>
          </a:r>
          <a:r>
            <a:rPr lang="en-US" b="0" i="0" dirty="0"/>
            <a:t> will </a:t>
          </a:r>
          <a:r>
            <a:rPr lang="en-US" b="1" i="0" dirty="0"/>
            <a:t>contribute</a:t>
          </a:r>
          <a:r>
            <a:rPr lang="en-US" b="0" i="0" dirty="0"/>
            <a:t> towards achieving the research and knowledge transfer objectives – you can use a table for brevity and clarity. </a:t>
          </a:r>
          <a:endParaRPr lang="lv-LV" dirty="0"/>
        </a:p>
      </dgm:t>
    </dgm:pt>
    <dgm:pt modelId="{EEC3BDA5-A194-4661-8A2C-358F2E38ED19}" type="parTrans" cxnId="{F87691FC-65FF-4461-9486-47733278304E}">
      <dgm:prSet/>
      <dgm:spPr/>
      <dgm:t>
        <a:bodyPr/>
        <a:lstStyle/>
        <a:p>
          <a:endParaRPr lang="lv-LV"/>
        </a:p>
      </dgm:t>
    </dgm:pt>
    <dgm:pt modelId="{87C4ED90-C0E4-4610-9736-FDD6B38DA9A0}" type="sibTrans" cxnId="{F87691FC-65FF-4461-9486-47733278304E}">
      <dgm:prSet/>
      <dgm:spPr/>
      <dgm:t>
        <a:bodyPr/>
        <a:lstStyle/>
        <a:p>
          <a:endParaRPr lang="lv-LV"/>
        </a:p>
      </dgm:t>
    </dgm:pt>
    <dgm:pt modelId="{08FD0653-8C6F-4EE4-9F93-36BA54F0845E}">
      <dgm:prSet/>
      <dgm:spPr/>
      <dgm:t>
        <a:bodyPr/>
        <a:lstStyle/>
        <a:p>
          <a:r>
            <a:rPr lang="en-US" b="0" i="0"/>
            <a:t>Include their expertise, their contribution to </a:t>
          </a:r>
          <a:r>
            <a:rPr lang="en-US" b="1" i="0"/>
            <a:t>networking events</a:t>
          </a:r>
          <a:r>
            <a:rPr lang="en-US" b="0" i="0"/>
            <a:t>, and their level of participation in the secondments. </a:t>
          </a:r>
          <a:endParaRPr lang="lv-LV" dirty="0"/>
        </a:p>
      </dgm:t>
    </dgm:pt>
    <dgm:pt modelId="{D15CC87D-09AE-4FEC-8BC5-6284D09205C1}" type="parTrans" cxnId="{ACF16B11-D80C-4023-B219-B008BFE66522}">
      <dgm:prSet/>
      <dgm:spPr/>
      <dgm:t>
        <a:bodyPr/>
        <a:lstStyle/>
        <a:p>
          <a:endParaRPr lang="lv-LV"/>
        </a:p>
      </dgm:t>
    </dgm:pt>
    <dgm:pt modelId="{669090D4-B234-474A-876C-A7962C067A11}" type="sibTrans" cxnId="{ACF16B11-D80C-4023-B219-B008BFE66522}">
      <dgm:prSet/>
      <dgm:spPr/>
      <dgm:t>
        <a:bodyPr/>
        <a:lstStyle/>
        <a:p>
          <a:endParaRPr lang="lv-LV"/>
        </a:p>
      </dgm:t>
    </dgm:pt>
    <dgm:pt modelId="{D57BD2A5-577A-444C-ADBB-F97100789569}">
      <dgm:prSet/>
      <dgm:spPr/>
      <dgm:t>
        <a:bodyPr/>
        <a:lstStyle/>
        <a:p>
          <a:r>
            <a:rPr lang="en-US" b="0" i="0"/>
            <a:t>There should be an </a:t>
          </a:r>
          <a:r>
            <a:rPr lang="en-US" b="1" i="0"/>
            <a:t>explicit link</a:t>
          </a:r>
          <a:r>
            <a:rPr lang="en-US" b="0" i="0"/>
            <a:t> between networking activities and specific objectives of the project. </a:t>
          </a:r>
          <a:endParaRPr lang="lv-LV" dirty="0"/>
        </a:p>
      </dgm:t>
    </dgm:pt>
    <dgm:pt modelId="{8B975D80-919D-49A7-A1E1-E42B8AF354EA}" type="parTrans" cxnId="{F0AD02B4-8884-4AFF-8D1B-AA8016B1660A}">
      <dgm:prSet/>
      <dgm:spPr/>
      <dgm:t>
        <a:bodyPr/>
        <a:lstStyle/>
        <a:p>
          <a:endParaRPr lang="lv-LV"/>
        </a:p>
      </dgm:t>
    </dgm:pt>
    <dgm:pt modelId="{5B03CC58-7588-4671-9A26-69D0C41A6024}" type="sibTrans" cxnId="{F0AD02B4-8884-4AFF-8D1B-AA8016B1660A}">
      <dgm:prSet/>
      <dgm:spPr/>
      <dgm:t>
        <a:bodyPr/>
        <a:lstStyle/>
        <a:p>
          <a:endParaRPr lang="lv-LV"/>
        </a:p>
      </dgm:t>
    </dgm:pt>
    <dgm:pt modelId="{2D099731-9BB8-4F11-8FAE-0735793807F0}">
      <dgm:prSet/>
      <dgm:spPr/>
      <dgm:t>
        <a:bodyPr/>
        <a:lstStyle/>
        <a:p>
          <a:r>
            <a:rPr lang="en-US" b="0" i="0"/>
            <a:t>Include details on how many secondments are planned for the project and how many person months </a:t>
          </a:r>
          <a:r>
            <a:rPr lang="en-US" b="1" i="0"/>
            <a:t>in total.</a:t>
          </a:r>
          <a:endParaRPr lang="lv-LV" b="1" dirty="0"/>
        </a:p>
      </dgm:t>
    </dgm:pt>
    <dgm:pt modelId="{E18F321E-8070-468D-A30B-FF6B6D214965}" type="parTrans" cxnId="{B199BEB8-198A-4E95-82FF-A2F7BF4B0502}">
      <dgm:prSet/>
      <dgm:spPr/>
      <dgm:t>
        <a:bodyPr/>
        <a:lstStyle/>
        <a:p>
          <a:endParaRPr lang="lv-LV"/>
        </a:p>
      </dgm:t>
    </dgm:pt>
    <dgm:pt modelId="{106B85BC-5EED-47E9-AC3B-5C288F55BABF}" type="sibTrans" cxnId="{B199BEB8-198A-4E95-82FF-A2F7BF4B0502}">
      <dgm:prSet/>
      <dgm:spPr/>
      <dgm:t>
        <a:bodyPr/>
        <a:lstStyle/>
        <a:p>
          <a:endParaRPr lang="lv-LV"/>
        </a:p>
      </dgm:t>
    </dgm:pt>
    <dgm:pt modelId="{1AEB3407-87E3-423E-B863-D0FDD4E00DEE}" type="pres">
      <dgm:prSet presAssocID="{E0BC3DBD-2AF1-4207-8681-29330D121EE5}" presName="Name0" presStyleCnt="0">
        <dgm:presLayoutVars>
          <dgm:dir/>
          <dgm:resizeHandles val="exact"/>
        </dgm:presLayoutVars>
      </dgm:prSet>
      <dgm:spPr/>
    </dgm:pt>
    <dgm:pt modelId="{8441F364-F704-4CD6-830F-38366FA103BC}" type="pres">
      <dgm:prSet presAssocID="{E0BC3DBD-2AF1-4207-8681-29330D121EE5}" presName="fgShape" presStyleLbl="fgShp" presStyleIdx="0" presStyleCnt="1"/>
      <dgm:spPr/>
    </dgm:pt>
    <dgm:pt modelId="{85FB2AB2-ED95-461D-ABC9-9EC942EC3DE6}" type="pres">
      <dgm:prSet presAssocID="{E0BC3DBD-2AF1-4207-8681-29330D121EE5}" presName="linComp" presStyleCnt="0"/>
      <dgm:spPr/>
    </dgm:pt>
    <dgm:pt modelId="{C956F95D-CE5B-483D-8842-EA22FB68BA93}" type="pres">
      <dgm:prSet presAssocID="{A6376A4A-F4C6-4D9D-9252-487CE55ACF73}" presName="compNode" presStyleCnt="0"/>
      <dgm:spPr/>
    </dgm:pt>
    <dgm:pt modelId="{BD376A75-D680-4B94-B866-431669DECFBE}" type="pres">
      <dgm:prSet presAssocID="{A6376A4A-F4C6-4D9D-9252-487CE55ACF73}" presName="bkgdShape" presStyleLbl="node1" presStyleIdx="0" presStyleCnt="4"/>
      <dgm:spPr/>
    </dgm:pt>
    <dgm:pt modelId="{7CC15451-6115-4D47-80F0-A3D2ADAC01CF}" type="pres">
      <dgm:prSet presAssocID="{A6376A4A-F4C6-4D9D-9252-487CE55ACF73}" presName="nodeTx" presStyleLbl="node1" presStyleIdx="0" presStyleCnt="4">
        <dgm:presLayoutVars>
          <dgm:bulletEnabled val="1"/>
        </dgm:presLayoutVars>
      </dgm:prSet>
      <dgm:spPr/>
    </dgm:pt>
    <dgm:pt modelId="{74DF9EBE-7B65-42F4-95C7-B680CA70891F}" type="pres">
      <dgm:prSet presAssocID="{A6376A4A-F4C6-4D9D-9252-487CE55ACF73}" presName="invisiNode" presStyleLbl="node1" presStyleIdx="0" presStyleCnt="4"/>
      <dgm:spPr/>
    </dgm:pt>
    <dgm:pt modelId="{04FBCCD6-61B4-428C-9B16-985668122543}" type="pres">
      <dgm:prSet presAssocID="{A6376A4A-F4C6-4D9D-9252-487CE55ACF7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outline"/>
        </a:ext>
      </dgm:extLst>
    </dgm:pt>
    <dgm:pt modelId="{537DFB16-A053-46B5-89CC-56D7A8219965}" type="pres">
      <dgm:prSet presAssocID="{87C4ED90-C0E4-4610-9736-FDD6B38DA9A0}" presName="sibTrans" presStyleLbl="sibTrans2D1" presStyleIdx="0" presStyleCnt="0"/>
      <dgm:spPr/>
    </dgm:pt>
    <dgm:pt modelId="{CDFFD531-463D-4554-B908-4E93115C8331}" type="pres">
      <dgm:prSet presAssocID="{08FD0653-8C6F-4EE4-9F93-36BA54F0845E}" presName="compNode" presStyleCnt="0"/>
      <dgm:spPr/>
    </dgm:pt>
    <dgm:pt modelId="{16368846-F2F4-4AA0-8B59-C7700A47A564}" type="pres">
      <dgm:prSet presAssocID="{08FD0653-8C6F-4EE4-9F93-36BA54F0845E}" presName="bkgdShape" presStyleLbl="node1" presStyleIdx="1" presStyleCnt="4"/>
      <dgm:spPr/>
    </dgm:pt>
    <dgm:pt modelId="{2317CA5C-4819-4745-8527-DC795F4BE1B9}" type="pres">
      <dgm:prSet presAssocID="{08FD0653-8C6F-4EE4-9F93-36BA54F0845E}" presName="nodeTx" presStyleLbl="node1" presStyleIdx="1" presStyleCnt="4">
        <dgm:presLayoutVars>
          <dgm:bulletEnabled val="1"/>
        </dgm:presLayoutVars>
      </dgm:prSet>
      <dgm:spPr/>
    </dgm:pt>
    <dgm:pt modelId="{25A6D08A-29F3-4393-A81F-922757DE33F1}" type="pres">
      <dgm:prSet presAssocID="{08FD0653-8C6F-4EE4-9F93-36BA54F0845E}" presName="invisiNode" presStyleLbl="node1" presStyleIdx="1" presStyleCnt="4"/>
      <dgm:spPr/>
    </dgm:pt>
    <dgm:pt modelId="{63AA9B2C-8342-4232-BE40-821D7A3E85E0}" type="pres">
      <dgm:prSet presAssocID="{08FD0653-8C6F-4EE4-9F93-36BA54F0845E}"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outline"/>
        </a:ext>
      </dgm:extLst>
    </dgm:pt>
    <dgm:pt modelId="{4BDB1768-BCCE-443D-9BD7-0A89A8BC3C1B}" type="pres">
      <dgm:prSet presAssocID="{669090D4-B234-474A-876C-A7962C067A11}" presName="sibTrans" presStyleLbl="sibTrans2D1" presStyleIdx="0" presStyleCnt="0"/>
      <dgm:spPr/>
    </dgm:pt>
    <dgm:pt modelId="{4839010A-A0F6-48FB-B97F-9F51BED38934}" type="pres">
      <dgm:prSet presAssocID="{D57BD2A5-577A-444C-ADBB-F97100789569}" presName="compNode" presStyleCnt="0"/>
      <dgm:spPr/>
    </dgm:pt>
    <dgm:pt modelId="{77C2B7FB-BFB8-4D66-90B0-5BA3648F3367}" type="pres">
      <dgm:prSet presAssocID="{D57BD2A5-577A-444C-ADBB-F97100789569}" presName="bkgdShape" presStyleLbl="node1" presStyleIdx="2" presStyleCnt="4"/>
      <dgm:spPr/>
    </dgm:pt>
    <dgm:pt modelId="{008B78CC-3AC2-475B-94A7-0A0087E1002D}" type="pres">
      <dgm:prSet presAssocID="{D57BD2A5-577A-444C-ADBB-F97100789569}" presName="nodeTx" presStyleLbl="node1" presStyleIdx="2" presStyleCnt="4">
        <dgm:presLayoutVars>
          <dgm:bulletEnabled val="1"/>
        </dgm:presLayoutVars>
      </dgm:prSet>
      <dgm:spPr/>
    </dgm:pt>
    <dgm:pt modelId="{6888A04B-0BDC-41AA-B91F-A87004EDF0CD}" type="pres">
      <dgm:prSet presAssocID="{D57BD2A5-577A-444C-ADBB-F97100789569}" presName="invisiNode" presStyleLbl="node1" presStyleIdx="2" presStyleCnt="4"/>
      <dgm:spPr/>
    </dgm:pt>
    <dgm:pt modelId="{F4ADAA8B-CDAC-4130-876C-E636B3466796}" type="pres">
      <dgm:prSet presAssocID="{D57BD2A5-577A-444C-ADBB-F97100789569}"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outline"/>
        </a:ext>
      </dgm:extLst>
    </dgm:pt>
    <dgm:pt modelId="{015AB4A6-CC86-4DFE-8C2D-7214A6273651}" type="pres">
      <dgm:prSet presAssocID="{5B03CC58-7588-4671-9A26-69D0C41A6024}" presName="sibTrans" presStyleLbl="sibTrans2D1" presStyleIdx="0" presStyleCnt="0"/>
      <dgm:spPr/>
    </dgm:pt>
    <dgm:pt modelId="{109A08AB-2AEE-4554-8E9F-8C08DB8236AD}" type="pres">
      <dgm:prSet presAssocID="{2D099731-9BB8-4F11-8FAE-0735793807F0}" presName="compNode" presStyleCnt="0"/>
      <dgm:spPr/>
    </dgm:pt>
    <dgm:pt modelId="{09401221-AF0B-4119-99DE-AE8BC85B837A}" type="pres">
      <dgm:prSet presAssocID="{2D099731-9BB8-4F11-8FAE-0735793807F0}" presName="bkgdShape" presStyleLbl="node1" presStyleIdx="3" presStyleCnt="4"/>
      <dgm:spPr/>
    </dgm:pt>
    <dgm:pt modelId="{C5EC7F25-F34E-4A95-AB1A-A219EB5E043E}" type="pres">
      <dgm:prSet presAssocID="{2D099731-9BB8-4F11-8FAE-0735793807F0}" presName="nodeTx" presStyleLbl="node1" presStyleIdx="3" presStyleCnt="4">
        <dgm:presLayoutVars>
          <dgm:bulletEnabled val="1"/>
        </dgm:presLayoutVars>
      </dgm:prSet>
      <dgm:spPr/>
    </dgm:pt>
    <dgm:pt modelId="{57764290-F4F5-4AA3-BCBA-4291DCA3FF1C}" type="pres">
      <dgm:prSet presAssocID="{2D099731-9BB8-4F11-8FAE-0735793807F0}" presName="invisiNode" presStyleLbl="node1" presStyleIdx="3" presStyleCnt="4"/>
      <dgm:spPr/>
    </dgm:pt>
    <dgm:pt modelId="{A134E1CF-5CB2-4383-AEC7-8CA63F91699F}" type="pres">
      <dgm:prSet presAssocID="{2D099731-9BB8-4F11-8FAE-0735793807F0}"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r chart outline"/>
        </a:ext>
      </dgm:extLst>
    </dgm:pt>
  </dgm:ptLst>
  <dgm:cxnLst>
    <dgm:cxn modelId="{ACF16B11-D80C-4023-B219-B008BFE66522}" srcId="{E0BC3DBD-2AF1-4207-8681-29330D121EE5}" destId="{08FD0653-8C6F-4EE4-9F93-36BA54F0845E}" srcOrd="1" destOrd="0" parTransId="{D15CC87D-09AE-4FEC-8BC5-6284D09205C1}" sibTransId="{669090D4-B234-474A-876C-A7962C067A11}"/>
    <dgm:cxn modelId="{7306A230-36E3-47F9-A348-5C58ABFC5460}" type="presOf" srcId="{D57BD2A5-577A-444C-ADBB-F97100789569}" destId="{008B78CC-3AC2-475B-94A7-0A0087E1002D}" srcOrd="1" destOrd="0" presId="urn:microsoft.com/office/officeart/2005/8/layout/hList7"/>
    <dgm:cxn modelId="{E0A5C989-C66A-45C2-8558-13988C60F6F1}" type="presOf" srcId="{669090D4-B234-474A-876C-A7962C067A11}" destId="{4BDB1768-BCCE-443D-9BD7-0A89A8BC3C1B}" srcOrd="0" destOrd="0" presId="urn:microsoft.com/office/officeart/2005/8/layout/hList7"/>
    <dgm:cxn modelId="{B66043A9-64AD-4CD1-8DA1-C0645E64E06D}" type="presOf" srcId="{08FD0653-8C6F-4EE4-9F93-36BA54F0845E}" destId="{16368846-F2F4-4AA0-8B59-C7700A47A564}" srcOrd="0" destOrd="0" presId="urn:microsoft.com/office/officeart/2005/8/layout/hList7"/>
    <dgm:cxn modelId="{845DB7AE-8C59-4E1A-BC09-925979C74E5D}" type="presOf" srcId="{2D099731-9BB8-4F11-8FAE-0735793807F0}" destId="{C5EC7F25-F34E-4A95-AB1A-A219EB5E043E}" srcOrd="1" destOrd="0" presId="urn:microsoft.com/office/officeart/2005/8/layout/hList7"/>
    <dgm:cxn modelId="{F0AD02B4-8884-4AFF-8D1B-AA8016B1660A}" srcId="{E0BC3DBD-2AF1-4207-8681-29330D121EE5}" destId="{D57BD2A5-577A-444C-ADBB-F97100789569}" srcOrd="2" destOrd="0" parTransId="{8B975D80-919D-49A7-A1E1-E42B8AF354EA}" sibTransId="{5B03CC58-7588-4671-9A26-69D0C41A6024}"/>
    <dgm:cxn modelId="{5EEB89B6-26A7-41F7-9968-955A7D881457}" type="presOf" srcId="{D57BD2A5-577A-444C-ADBB-F97100789569}" destId="{77C2B7FB-BFB8-4D66-90B0-5BA3648F3367}" srcOrd="0" destOrd="0" presId="urn:microsoft.com/office/officeart/2005/8/layout/hList7"/>
    <dgm:cxn modelId="{B199BEB8-198A-4E95-82FF-A2F7BF4B0502}" srcId="{E0BC3DBD-2AF1-4207-8681-29330D121EE5}" destId="{2D099731-9BB8-4F11-8FAE-0735793807F0}" srcOrd="3" destOrd="0" parTransId="{E18F321E-8070-468D-A30B-FF6B6D214965}" sibTransId="{106B85BC-5EED-47E9-AC3B-5C288F55BABF}"/>
    <dgm:cxn modelId="{C516CFB9-0AAA-4E06-93DD-71EBCF3BE013}" type="presOf" srcId="{A6376A4A-F4C6-4D9D-9252-487CE55ACF73}" destId="{7CC15451-6115-4D47-80F0-A3D2ADAC01CF}" srcOrd="1" destOrd="0" presId="urn:microsoft.com/office/officeart/2005/8/layout/hList7"/>
    <dgm:cxn modelId="{E6C428D1-BDB7-4DB6-B654-79D6C0172705}" type="presOf" srcId="{5B03CC58-7588-4671-9A26-69D0C41A6024}" destId="{015AB4A6-CC86-4DFE-8C2D-7214A6273651}" srcOrd="0" destOrd="0" presId="urn:microsoft.com/office/officeart/2005/8/layout/hList7"/>
    <dgm:cxn modelId="{EE1903DF-5353-4EA8-9DF5-5780B64D88B0}" type="presOf" srcId="{A6376A4A-F4C6-4D9D-9252-487CE55ACF73}" destId="{BD376A75-D680-4B94-B866-431669DECFBE}" srcOrd="0" destOrd="0" presId="urn:microsoft.com/office/officeart/2005/8/layout/hList7"/>
    <dgm:cxn modelId="{363524E1-F1FB-4F55-8F0B-3A2A4593A5C8}" type="presOf" srcId="{2D099731-9BB8-4F11-8FAE-0735793807F0}" destId="{09401221-AF0B-4119-99DE-AE8BC85B837A}" srcOrd="0" destOrd="0" presId="urn:microsoft.com/office/officeart/2005/8/layout/hList7"/>
    <dgm:cxn modelId="{6FEE01EC-F97F-4E60-AD70-1AD5F622F453}" type="presOf" srcId="{E0BC3DBD-2AF1-4207-8681-29330D121EE5}" destId="{1AEB3407-87E3-423E-B863-D0FDD4E00DEE}" srcOrd="0" destOrd="0" presId="urn:microsoft.com/office/officeart/2005/8/layout/hList7"/>
    <dgm:cxn modelId="{9D5CD9ED-6E9B-4E01-B530-74A7BBCBE9DF}" type="presOf" srcId="{87C4ED90-C0E4-4610-9736-FDD6B38DA9A0}" destId="{537DFB16-A053-46B5-89CC-56D7A8219965}" srcOrd="0" destOrd="0" presId="urn:microsoft.com/office/officeart/2005/8/layout/hList7"/>
    <dgm:cxn modelId="{9E4D81F7-C3C7-4C58-A563-BD6FCE3FE79A}" type="presOf" srcId="{08FD0653-8C6F-4EE4-9F93-36BA54F0845E}" destId="{2317CA5C-4819-4745-8527-DC795F4BE1B9}" srcOrd="1" destOrd="0" presId="urn:microsoft.com/office/officeart/2005/8/layout/hList7"/>
    <dgm:cxn modelId="{F87691FC-65FF-4461-9486-47733278304E}" srcId="{E0BC3DBD-2AF1-4207-8681-29330D121EE5}" destId="{A6376A4A-F4C6-4D9D-9252-487CE55ACF73}" srcOrd="0" destOrd="0" parTransId="{EEC3BDA5-A194-4661-8A2C-358F2E38ED19}" sibTransId="{87C4ED90-C0E4-4610-9736-FDD6B38DA9A0}"/>
    <dgm:cxn modelId="{C8C406D1-83D9-404E-853C-80734206A23A}" type="presParOf" srcId="{1AEB3407-87E3-423E-B863-D0FDD4E00DEE}" destId="{8441F364-F704-4CD6-830F-38366FA103BC}" srcOrd="0" destOrd="0" presId="urn:microsoft.com/office/officeart/2005/8/layout/hList7"/>
    <dgm:cxn modelId="{B2A8AD00-B701-4AF7-B053-B70C738DD653}" type="presParOf" srcId="{1AEB3407-87E3-423E-B863-D0FDD4E00DEE}" destId="{85FB2AB2-ED95-461D-ABC9-9EC942EC3DE6}" srcOrd="1" destOrd="0" presId="urn:microsoft.com/office/officeart/2005/8/layout/hList7"/>
    <dgm:cxn modelId="{9C6E0B80-59AE-4B75-9DFE-43F66883C6EE}" type="presParOf" srcId="{85FB2AB2-ED95-461D-ABC9-9EC942EC3DE6}" destId="{C956F95D-CE5B-483D-8842-EA22FB68BA93}" srcOrd="0" destOrd="0" presId="urn:microsoft.com/office/officeart/2005/8/layout/hList7"/>
    <dgm:cxn modelId="{AF7F1FBC-BC95-4328-841A-3CDD94FD320A}" type="presParOf" srcId="{C956F95D-CE5B-483D-8842-EA22FB68BA93}" destId="{BD376A75-D680-4B94-B866-431669DECFBE}" srcOrd="0" destOrd="0" presId="urn:microsoft.com/office/officeart/2005/8/layout/hList7"/>
    <dgm:cxn modelId="{B9F8BA22-E98E-4FD6-876A-FEF0C6CEB934}" type="presParOf" srcId="{C956F95D-CE5B-483D-8842-EA22FB68BA93}" destId="{7CC15451-6115-4D47-80F0-A3D2ADAC01CF}" srcOrd="1" destOrd="0" presId="urn:microsoft.com/office/officeart/2005/8/layout/hList7"/>
    <dgm:cxn modelId="{A12C117F-7E39-4FA1-B3B6-B142298126EC}" type="presParOf" srcId="{C956F95D-CE5B-483D-8842-EA22FB68BA93}" destId="{74DF9EBE-7B65-42F4-95C7-B680CA70891F}" srcOrd="2" destOrd="0" presId="urn:microsoft.com/office/officeart/2005/8/layout/hList7"/>
    <dgm:cxn modelId="{25A359DC-233C-4307-9887-3D23A9906A62}" type="presParOf" srcId="{C956F95D-CE5B-483D-8842-EA22FB68BA93}" destId="{04FBCCD6-61B4-428C-9B16-985668122543}" srcOrd="3" destOrd="0" presId="urn:microsoft.com/office/officeart/2005/8/layout/hList7"/>
    <dgm:cxn modelId="{18463DD4-98EB-4779-B21E-B252BBDF5B45}" type="presParOf" srcId="{85FB2AB2-ED95-461D-ABC9-9EC942EC3DE6}" destId="{537DFB16-A053-46B5-89CC-56D7A8219965}" srcOrd="1" destOrd="0" presId="urn:microsoft.com/office/officeart/2005/8/layout/hList7"/>
    <dgm:cxn modelId="{0DB5B79C-1D7C-4C84-B7C1-9FA4070B65AC}" type="presParOf" srcId="{85FB2AB2-ED95-461D-ABC9-9EC942EC3DE6}" destId="{CDFFD531-463D-4554-B908-4E93115C8331}" srcOrd="2" destOrd="0" presId="urn:microsoft.com/office/officeart/2005/8/layout/hList7"/>
    <dgm:cxn modelId="{3863ADD0-D3CF-4BF1-B95F-49B84F123B72}" type="presParOf" srcId="{CDFFD531-463D-4554-B908-4E93115C8331}" destId="{16368846-F2F4-4AA0-8B59-C7700A47A564}" srcOrd="0" destOrd="0" presId="urn:microsoft.com/office/officeart/2005/8/layout/hList7"/>
    <dgm:cxn modelId="{573771C6-B754-4F3C-B0D0-65E3E52DB88D}" type="presParOf" srcId="{CDFFD531-463D-4554-B908-4E93115C8331}" destId="{2317CA5C-4819-4745-8527-DC795F4BE1B9}" srcOrd="1" destOrd="0" presId="urn:microsoft.com/office/officeart/2005/8/layout/hList7"/>
    <dgm:cxn modelId="{41AA0EEC-5074-4756-9550-CD7478B08B17}" type="presParOf" srcId="{CDFFD531-463D-4554-B908-4E93115C8331}" destId="{25A6D08A-29F3-4393-A81F-922757DE33F1}" srcOrd="2" destOrd="0" presId="urn:microsoft.com/office/officeart/2005/8/layout/hList7"/>
    <dgm:cxn modelId="{616A439B-FC64-4F51-90C5-64EAE2F84FBC}" type="presParOf" srcId="{CDFFD531-463D-4554-B908-4E93115C8331}" destId="{63AA9B2C-8342-4232-BE40-821D7A3E85E0}" srcOrd="3" destOrd="0" presId="urn:microsoft.com/office/officeart/2005/8/layout/hList7"/>
    <dgm:cxn modelId="{67E3BF6E-571E-4D9A-B07E-5F1D76681FD7}" type="presParOf" srcId="{85FB2AB2-ED95-461D-ABC9-9EC942EC3DE6}" destId="{4BDB1768-BCCE-443D-9BD7-0A89A8BC3C1B}" srcOrd="3" destOrd="0" presId="urn:microsoft.com/office/officeart/2005/8/layout/hList7"/>
    <dgm:cxn modelId="{73E17B35-03D2-4EF7-9B28-2A82CAE2EA31}" type="presParOf" srcId="{85FB2AB2-ED95-461D-ABC9-9EC942EC3DE6}" destId="{4839010A-A0F6-48FB-B97F-9F51BED38934}" srcOrd="4" destOrd="0" presId="urn:microsoft.com/office/officeart/2005/8/layout/hList7"/>
    <dgm:cxn modelId="{5DD4373B-7F0F-434F-8CD0-D2EB338ACCC4}" type="presParOf" srcId="{4839010A-A0F6-48FB-B97F-9F51BED38934}" destId="{77C2B7FB-BFB8-4D66-90B0-5BA3648F3367}" srcOrd="0" destOrd="0" presId="urn:microsoft.com/office/officeart/2005/8/layout/hList7"/>
    <dgm:cxn modelId="{06DBB14D-335A-4A8B-9226-60B70DBCB2E3}" type="presParOf" srcId="{4839010A-A0F6-48FB-B97F-9F51BED38934}" destId="{008B78CC-3AC2-475B-94A7-0A0087E1002D}" srcOrd="1" destOrd="0" presId="urn:microsoft.com/office/officeart/2005/8/layout/hList7"/>
    <dgm:cxn modelId="{B0B505CC-8C64-4F63-9225-A7EEE6C4443F}" type="presParOf" srcId="{4839010A-A0F6-48FB-B97F-9F51BED38934}" destId="{6888A04B-0BDC-41AA-B91F-A87004EDF0CD}" srcOrd="2" destOrd="0" presId="urn:microsoft.com/office/officeart/2005/8/layout/hList7"/>
    <dgm:cxn modelId="{05D1127F-5E32-4E77-9DA3-B41A20BB4AAA}" type="presParOf" srcId="{4839010A-A0F6-48FB-B97F-9F51BED38934}" destId="{F4ADAA8B-CDAC-4130-876C-E636B3466796}" srcOrd="3" destOrd="0" presId="urn:microsoft.com/office/officeart/2005/8/layout/hList7"/>
    <dgm:cxn modelId="{B675DE95-C4AA-4ABF-BE58-C39C3FD3ADC1}" type="presParOf" srcId="{85FB2AB2-ED95-461D-ABC9-9EC942EC3DE6}" destId="{015AB4A6-CC86-4DFE-8C2D-7214A6273651}" srcOrd="5" destOrd="0" presId="urn:microsoft.com/office/officeart/2005/8/layout/hList7"/>
    <dgm:cxn modelId="{633B245D-F6CE-4FB7-A257-AF93A563D0C7}" type="presParOf" srcId="{85FB2AB2-ED95-461D-ABC9-9EC942EC3DE6}" destId="{109A08AB-2AEE-4554-8E9F-8C08DB8236AD}" srcOrd="6" destOrd="0" presId="urn:microsoft.com/office/officeart/2005/8/layout/hList7"/>
    <dgm:cxn modelId="{69AB6DC6-D46C-4B1E-9A7C-CF8D0AD3E1C7}" type="presParOf" srcId="{109A08AB-2AEE-4554-8E9F-8C08DB8236AD}" destId="{09401221-AF0B-4119-99DE-AE8BC85B837A}" srcOrd="0" destOrd="0" presId="urn:microsoft.com/office/officeart/2005/8/layout/hList7"/>
    <dgm:cxn modelId="{1A963EB9-D2E7-46F4-8EDB-FEAA75BDD287}" type="presParOf" srcId="{109A08AB-2AEE-4554-8E9F-8C08DB8236AD}" destId="{C5EC7F25-F34E-4A95-AB1A-A219EB5E043E}" srcOrd="1" destOrd="0" presId="urn:microsoft.com/office/officeart/2005/8/layout/hList7"/>
    <dgm:cxn modelId="{3BD061EE-04E8-4692-9455-D5EAC028366A}" type="presParOf" srcId="{109A08AB-2AEE-4554-8E9F-8C08DB8236AD}" destId="{57764290-F4F5-4AA3-BCBA-4291DCA3FF1C}" srcOrd="2" destOrd="0" presId="urn:microsoft.com/office/officeart/2005/8/layout/hList7"/>
    <dgm:cxn modelId="{CD31A128-AC2D-45A7-AE64-8B84A3DB91EF}" type="presParOf" srcId="{109A08AB-2AEE-4554-8E9F-8C08DB8236AD}" destId="{A134E1CF-5CB2-4383-AEC7-8CA63F91699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7312F7-146A-47D6-91E1-6F21FBDB0590}" type="doc">
      <dgm:prSet loTypeId="urn:microsoft.com/office/officeart/2005/8/layout/process1" loCatId="process" qsTypeId="urn:microsoft.com/office/officeart/2005/8/quickstyle/simple3" qsCatId="simple" csTypeId="urn:microsoft.com/office/officeart/2005/8/colors/colorful5" csCatId="colorful"/>
      <dgm:spPr/>
      <dgm:t>
        <a:bodyPr/>
        <a:lstStyle/>
        <a:p>
          <a:endParaRPr lang="lv-LV"/>
        </a:p>
      </dgm:t>
    </dgm:pt>
    <dgm:pt modelId="{11F1A55A-B61F-4EFF-B82B-1E40A75A27F7}">
      <dgm:prSet/>
      <dgm:spPr/>
      <dgm:t>
        <a:bodyPr/>
        <a:lstStyle/>
        <a:p>
          <a:r>
            <a:rPr lang="en-US" b="0" i="0"/>
            <a:t>Describe the networking activities that will be organised to share knowledge e.g., workshops, meetings, trainings, online networking and knowledge sharing. Highlight interdisciplinary and intersectoral aspects to the networking and training activities. </a:t>
          </a:r>
          <a:endParaRPr lang="lv-LV"/>
        </a:p>
      </dgm:t>
    </dgm:pt>
    <dgm:pt modelId="{DAB664A2-CAA8-4856-B226-C9226D0C2266}" type="parTrans" cxnId="{8519DA36-2A19-4A81-8EF9-95C4368FD9EB}">
      <dgm:prSet/>
      <dgm:spPr/>
      <dgm:t>
        <a:bodyPr/>
        <a:lstStyle/>
        <a:p>
          <a:endParaRPr lang="lv-LV"/>
        </a:p>
      </dgm:t>
    </dgm:pt>
    <dgm:pt modelId="{246A409D-1B78-4362-9705-C2ADC161DFCD}" type="sibTrans" cxnId="{8519DA36-2A19-4A81-8EF9-95C4368FD9EB}">
      <dgm:prSet/>
      <dgm:spPr/>
      <dgm:t>
        <a:bodyPr/>
        <a:lstStyle/>
        <a:p>
          <a:endParaRPr lang="lv-LV"/>
        </a:p>
      </dgm:t>
    </dgm:pt>
    <dgm:pt modelId="{91B36E13-927C-4199-A4F8-C171C081CC88}">
      <dgm:prSet/>
      <dgm:spPr/>
      <dgm:t>
        <a:bodyPr/>
        <a:lstStyle/>
        <a:p>
          <a:r>
            <a:rPr lang="en-US" b="0" i="0"/>
            <a:t>Justify how these will contribute to the knowledge-sharing objectives – explain why you have chosen these particular activities and how are they related to the research objectives. </a:t>
          </a:r>
          <a:endParaRPr lang="lv-LV"/>
        </a:p>
      </dgm:t>
    </dgm:pt>
    <dgm:pt modelId="{A5A94CCD-A26C-4EFF-B67C-45A93579CF8B}" type="parTrans" cxnId="{27ACDFC2-3B93-41F1-A468-A21799F9ADEF}">
      <dgm:prSet/>
      <dgm:spPr/>
      <dgm:t>
        <a:bodyPr/>
        <a:lstStyle/>
        <a:p>
          <a:endParaRPr lang="lv-LV"/>
        </a:p>
      </dgm:t>
    </dgm:pt>
    <dgm:pt modelId="{E62378C3-452D-46CC-B42E-E7FEB82F6D90}" type="sibTrans" cxnId="{27ACDFC2-3B93-41F1-A468-A21799F9ADEF}">
      <dgm:prSet/>
      <dgm:spPr/>
      <dgm:t>
        <a:bodyPr/>
        <a:lstStyle/>
        <a:p>
          <a:endParaRPr lang="lv-LV"/>
        </a:p>
      </dgm:t>
    </dgm:pt>
    <dgm:pt modelId="{017FC5C6-7AD0-4AEE-9B68-9AA60AD1D17B}">
      <dgm:prSet/>
      <dgm:spPr/>
      <dgm:t>
        <a:bodyPr/>
        <a:lstStyle/>
        <a:p>
          <a:r>
            <a:rPr lang="en-US" b="0" i="0"/>
            <a:t>It could be valuable to open up some events to the wider research community, e.g., a final conference or summer schools open to researchers who are not part of the network/consortium. </a:t>
          </a:r>
          <a:endParaRPr lang="lv-LV"/>
        </a:p>
      </dgm:t>
    </dgm:pt>
    <dgm:pt modelId="{87A9D4B0-2546-4F3A-A41C-0A02C6C0EA1B}" type="parTrans" cxnId="{B0C093C6-947A-4F83-8904-EBADD7F233DA}">
      <dgm:prSet/>
      <dgm:spPr/>
      <dgm:t>
        <a:bodyPr/>
        <a:lstStyle/>
        <a:p>
          <a:endParaRPr lang="lv-LV"/>
        </a:p>
      </dgm:t>
    </dgm:pt>
    <dgm:pt modelId="{08B581F1-D777-4C32-B3EC-92FE50510CA5}" type="sibTrans" cxnId="{B0C093C6-947A-4F83-8904-EBADD7F233DA}">
      <dgm:prSet/>
      <dgm:spPr/>
      <dgm:t>
        <a:bodyPr/>
        <a:lstStyle/>
        <a:p>
          <a:endParaRPr lang="lv-LV"/>
        </a:p>
      </dgm:t>
    </dgm:pt>
    <dgm:pt modelId="{B10D734E-A2C0-432D-9C8E-7B58CD6635F7}">
      <dgm:prSet/>
      <dgm:spPr/>
      <dgm:t>
        <a:bodyPr/>
        <a:lstStyle/>
        <a:p>
          <a:r>
            <a:rPr lang="en-US" b="0" i="0"/>
            <a:t>Use a diagram to show the flow of people around the consortium.</a:t>
          </a:r>
          <a:endParaRPr lang="lv-LV"/>
        </a:p>
      </dgm:t>
    </dgm:pt>
    <dgm:pt modelId="{65EC58D7-FB17-45D9-B81B-2F4B10ADEC18}" type="parTrans" cxnId="{81A1BDE1-DB7B-4AB8-B5B3-A586259B1013}">
      <dgm:prSet/>
      <dgm:spPr/>
      <dgm:t>
        <a:bodyPr/>
        <a:lstStyle/>
        <a:p>
          <a:endParaRPr lang="lv-LV"/>
        </a:p>
      </dgm:t>
    </dgm:pt>
    <dgm:pt modelId="{9FC9BF39-0E7F-4F24-AC4D-5DBB0C535DF4}" type="sibTrans" cxnId="{81A1BDE1-DB7B-4AB8-B5B3-A586259B1013}">
      <dgm:prSet/>
      <dgm:spPr/>
      <dgm:t>
        <a:bodyPr/>
        <a:lstStyle/>
        <a:p>
          <a:endParaRPr lang="lv-LV"/>
        </a:p>
      </dgm:t>
    </dgm:pt>
    <dgm:pt modelId="{66E5EA7E-6805-4AC8-8ADE-F6E916AB8A69}" type="pres">
      <dgm:prSet presAssocID="{4E7312F7-146A-47D6-91E1-6F21FBDB0590}" presName="Name0" presStyleCnt="0">
        <dgm:presLayoutVars>
          <dgm:dir/>
          <dgm:resizeHandles val="exact"/>
        </dgm:presLayoutVars>
      </dgm:prSet>
      <dgm:spPr/>
    </dgm:pt>
    <dgm:pt modelId="{4951331C-B7FC-4081-88B3-E532AEED9B02}" type="pres">
      <dgm:prSet presAssocID="{11F1A55A-B61F-4EFF-B82B-1E40A75A27F7}" presName="node" presStyleLbl="node1" presStyleIdx="0" presStyleCnt="4">
        <dgm:presLayoutVars>
          <dgm:bulletEnabled val="1"/>
        </dgm:presLayoutVars>
      </dgm:prSet>
      <dgm:spPr/>
    </dgm:pt>
    <dgm:pt modelId="{1BB40D23-FC20-4324-8D9B-6C0726052FB7}" type="pres">
      <dgm:prSet presAssocID="{246A409D-1B78-4362-9705-C2ADC161DFCD}" presName="sibTrans" presStyleLbl="sibTrans2D1" presStyleIdx="0" presStyleCnt="3"/>
      <dgm:spPr/>
    </dgm:pt>
    <dgm:pt modelId="{0119DA8A-0682-4CE2-ABEF-298026AC4F50}" type="pres">
      <dgm:prSet presAssocID="{246A409D-1B78-4362-9705-C2ADC161DFCD}" presName="connectorText" presStyleLbl="sibTrans2D1" presStyleIdx="0" presStyleCnt="3"/>
      <dgm:spPr/>
    </dgm:pt>
    <dgm:pt modelId="{90474966-06CA-443E-A85A-95D9BBEAEFD7}" type="pres">
      <dgm:prSet presAssocID="{91B36E13-927C-4199-A4F8-C171C081CC88}" presName="node" presStyleLbl="node1" presStyleIdx="1" presStyleCnt="4">
        <dgm:presLayoutVars>
          <dgm:bulletEnabled val="1"/>
        </dgm:presLayoutVars>
      </dgm:prSet>
      <dgm:spPr/>
    </dgm:pt>
    <dgm:pt modelId="{4B96DB28-2C1B-4B6C-85D7-1655531D460A}" type="pres">
      <dgm:prSet presAssocID="{E62378C3-452D-46CC-B42E-E7FEB82F6D90}" presName="sibTrans" presStyleLbl="sibTrans2D1" presStyleIdx="1" presStyleCnt="3"/>
      <dgm:spPr/>
    </dgm:pt>
    <dgm:pt modelId="{9913674E-045D-4CBB-8410-67385089068C}" type="pres">
      <dgm:prSet presAssocID="{E62378C3-452D-46CC-B42E-E7FEB82F6D90}" presName="connectorText" presStyleLbl="sibTrans2D1" presStyleIdx="1" presStyleCnt="3"/>
      <dgm:spPr/>
    </dgm:pt>
    <dgm:pt modelId="{AC5C2B5B-8D1C-4D93-9248-832E10031535}" type="pres">
      <dgm:prSet presAssocID="{017FC5C6-7AD0-4AEE-9B68-9AA60AD1D17B}" presName="node" presStyleLbl="node1" presStyleIdx="2" presStyleCnt="4">
        <dgm:presLayoutVars>
          <dgm:bulletEnabled val="1"/>
        </dgm:presLayoutVars>
      </dgm:prSet>
      <dgm:spPr/>
    </dgm:pt>
    <dgm:pt modelId="{B666675B-3188-4833-9AEA-A3FF1D5FE64D}" type="pres">
      <dgm:prSet presAssocID="{08B581F1-D777-4C32-B3EC-92FE50510CA5}" presName="sibTrans" presStyleLbl="sibTrans2D1" presStyleIdx="2" presStyleCnt="3"/>
      <dgm:spPr/>
    </dgm:pt>
    <dgm:pt modelId="{BADD284C-0E17-4865-A95D-17375E89BBFC}" type="pres">
      <dgm:prSet presAssocID="{08B581F1-D777-4C32-B3EC-92FE50510CA5}" presName="connectorText" presStyleLbl="sibTrans2D1" presStyleIdx="2" presStyleCnt="3"/>
      <dgm:spPr/>
    </dgm:pt>
    <dgm:pt modelId="{3A4DEE8B-F62A-466F-90CD-EBE934EC4366}" type="pres">
      <dgm:prSet presAssocID="{B10D734E-A2C0-432D-9C8E-7B58CD6635F7}" presName="node" presStyleLbl="node1" presStyleIdx="3" presStyleCnt="4">
        <dgm:presLayoutVars>
          <dgm:bulletEnabled val="1"/>
        </dgm:presLayoutVars>
      </dgm:prSet>
      <dgm:spPr/>
    </dgm:pt>
  </dgm:ptLst>
  <dgm:cxnLst>
    <dgm:cxn modelId="{8519DA36-2A19-4A81-8EF9-95C4368FD9EB}" srcId="{4E7312F7-146A-47D6-91E1-6F21FBDB0590}" destId="{11F1A55A-B61F-4EFF-B82B-1E40A75A27F7}" srcOrd="0" destOrd="0" parTransId="{DAB664A2-CAA8-4856-B226-C9226D0C2266}" sibTransId="{246A409D-1B78-4362-9705-C2ADC161DFCD}"/>
    <dgm:cxn modelId="{36DB4D3C-8013-4AE9-A510-92435E1DB0A1}" type="presOf" srcId="{11F1A55A-B61F-4EFF-B82B-1E40A75A27F7}" destId="{4951331C-B7FC-4081-88B3-E532AEED9B02}" srcOrd="0" destOrd="0" presId="urn:microsoft.com/office/officeart/2005/8/layout/process1"/>
    <dgm:cxn modelId="{C3C09B63-11C7-48F6-9A09-C80266E633E2}" type="presOf" srcId="{08B581F1-D777-4C32-B3EC-92FE50510CA5}" destId="{B666675B-3188-4833-9AEA-A3FF1D5FE64D}" srcOrd="0" destOrd="0" presId="urn:microsoft.com/office/officeart/2005/8/layout/process1"/>
    <dgm:cxn modelId="{8CD91067-E83E-4048-9568-6472400E9BA4}" type="presOf" srcId="{246A409D-1B78-4362-9705-C2ADC161DFCD}" destId="{0119DA8A-0682-4CE2-ABEF-298026AC4F50}" srcOrd="1" destOrd="0" presId="urn:microsoft.com/office/officeart/2005/8/layout/process1"/>
    <dgm:cxn modelId="{530FD84B-9A5C-4E00-AB79-5C29C62E19D9}" type="presOf" srcId="{B10D734E-A2C0-432D-9C8E-7B58CD6635F7}" destId="{3A4DEE8B-F62A-466F-90CD-EBE934EC4366}" srcOrd="0" destOrd="0" presId="urn:microsoft.com/office/officeart/2005/8/layout/process1"/>
    <dgm:cxn modelId="{BDFC0A8B-58EB-4E4C-A83A-4F0FA95ACFC3}" type="presOf" srcId="{246A409D-1B78-4362-9705-C2ADC161DFCD}" destId="{1BB40D23-FC20-4324-8D9B-6C0726052FB7}" srcOrd="0" destOrd="0" presId="urn:microsoft.com/office/officeart/2005/8/layout/process1"/>
    <dgm:cxn modelId="{D69E60A1-5CC9-4AE1-A56D-15DCE3AB2B46}" type="presOf" srcId="{E62378C3-452D-46CC-B42E-E7FEB82F6D90}" destId="{4B96DB28-2C1B-4B6C-85D7-1655531D460A}" srcOrd="0" destOrd="0" presId="urn:microsoft.com/office/officeart/2005/8/layout/process1"/>
    <dgm:cxn modelId="{B6BF0CB9-7894-4C42-A7E8-8FAAC437A48F}" type="presOf" srcId="{08B581F1-D777-4C32-B3EC-92FE50510CA5}" destId="{BADD284C-0E17-4865-A95D-17375E89BBFC}" srcOrd="1" destOrd="0" presId="urn:microsoft.com/office/officeart/2005/8/layout/process1"/>
    <dgm:cxn modelId="{30DA3AC0-3F63-4242-83E1-2EFECACF83CC}" type="presOf" srcId="{91B36E13-927C-4199-A4F8-C171C081CC88}" destId="{90474966-06CA-443E-A85A-95D9BBEAEFD7}" srcOrd="0" destOrd="0" presId="urn:microsoft.com/office/officeart/2005/8/layout/process1"/>
    <dgm:cxn modelId="{27ACDFC2-3B93-41F1-A468-A21799F9ADEF}" srcId="{4E7312F7-146A-47D6-91E1-6F21FBDB0590}" destId="{91B36E13-927C-4199-A4F8-C171C081CC88}" srcOrd="1" destOrd="0" parTransId="{A5A94CCD-A26C-4EFF-B67C-45A93579CF8B}" sibTransId="{E62378C3-452D-46CC-B42E-E7FEB82F6D90}"/>
    <dgm:cxn modelId="{B0C093C6-947A-4F83-8904-EBADD7F233DA}" srcId="{4E7312F7-146A-47D6-91E1-6F21FBDB0590}" destId="{017FC5C6-7AD0-4AEE-9B68-9AA60AD1D17B}" srcOrd="2" destOrd="0" parTransId="{87A9D4B0-2546-4F3A-A41C-0A02C6C0EA1B}" sibTransId="{08B581F1-D777-4C32-B3EC-92FE50510CA5}"/>
    <dgm:cxn modelId="{80F7DFD9-F85B-42B6-A715-53785FBBE1A2}" type="presOf" srcId="{017FC5C6-7AD0-4AEE-9B68-9AA60AD1D17B}" destId="{AC5C2B5B-8D1C-4D93-9248-832E10031535}" srcOrd="0" destOrd="0" presId="urn:microsoft.com/office/officeart/2005/8/layout/process1"/>
    <dgm:cxn modelId="{81A1BDE1-DB7B-4AB8-B5B3-A586259B1013}" srcId="{4E7312F7-146A-47D6-91E1-6F21FBDB0590}" destId="{B10D734E-A2C0-432D-9C8E-7B58CD6635F7}" srcOrd="3" destOrd="0" parTransId="{65EC58D7-FB17-45D9-B81B-2F4B10ADEC18}" sibTransId="{9FC9BF39-0E7F-4F24-AC4D-5DBB0C535DF4}"/>
    <dgm:cxn modelId="{82B673F4-756E-4AF7-9F97-B13C122D354A}" type="presOf" srcId="{E62378C3-452D-46CC-B42E-E7FEB82F6D90}" destId="{9913674E-045D-4CBB-8410-67385089068C}" srcOrd="1" destOrd="0" presId="urn:microsoft.com/office/officeart/2005/8/layout/process1"/>
    <dgm:cxn modelId="{60BD16F5-703A-4B45-B479-AEE9BF6406B5}" type="presOf" srcId="{4E7312F7-146A-47D6-91E1-6F21FBDB0590}" destId="{66E5EA7E-6805-4AC8-8ADE-F6E916AB8A69}" srcOrd="0" destOrd="0" presId="urn:microsoft.com/office/officeart/2005/8/layout/process1"/>
    <dgm:cxn modelId="{D9380D0F-F664-40CD-A26C-4077801E4C8A}" type="presParOf" srcId="{66E5EA7E-6805-4AC8-8ADE-F6E916AB8A69}" destId="{4951331C-B7FC-4081-88B3-E532AEED9B02}" srcOrd="0" destOrd="0" presId="urn:microsoft.com/office/officeart/2005/8/layout/process1"/>
    <dgm:cxn modelId="{FA616095-C3D7-4736-8316-FA4218610F52}" type="presParOf" srcId="{66E5EA7E-6805-4AC8-8ADE-F6E916AB8A69}" destId="{1BB40D23-FC20-4324-8D9B-6C0726052FB7}" srcOrd="1" destOrd="0" presId="urn:microsoft.com/office/officeart/2005/8/layout/process1"/>
    <dgm:cxn modelId="{5505C2F9-6D08-44B2-B479-C46E075C596D}" type="presParOf" srcId="{1BB40D23-FC20-4324-8D9B-6C0726052FB7}" destId="{0119DA8A-0682-4CE2-ABEF-298026AC4F50}" srcOrd="0" destOrd="0" presId="urn:microsoft.com/office/officeart/2005/8/layout/process1"/>
    <dgm:cxn modelId="{20A8542C-700A-405B-A3AC-8B9FDE06797F}" type="presParOf" srcId="{66E5EA7E-6805-4AC8-8ADE-F6E916AB8A69}" destId="{90474966-06CA-443E-A85A-95D9BBEAEFD7}" srcOrd="2" destOrd="0" presId="urn:microsoft.com/office/officeart/2005/8/layout/process1"/>
    <dgm:cxn modelId="{46A3AD1A-B7F4-40CE-8D51-3796101A0F62}" type="presParOf" srcId="{66E5EA7E-6805-4AC8-8ADE-F6E916AB8A69}" destId="{4B96DB28-2C1B-4B6C-85D7-1655531D460A}" srcOrd="3" destOrd="0" presId="urn:microsoft.com/office/officeart/2005/8/layout/process1"/>
    <dgm:cxn modelId="{8E6F16A9-321A-4C4A-AB6B-CF4BB6ED9757}" type="presParOf" srcId="{4B96DB28-2C1B-4B6C-85D7-1655531D460A}" destId="{9913674E-045D-4CBB-8410-67385089068C}" srcOrd="0" destOrd="0" presId="urn:microsoft.com/office/officeart/2005/8/layout/process1"/>
    <dgm:cxn modelId="{E7EFF8FF-BFEA-490B-9AD4-3E83D1A58045}" type="presParOf" srcId="{66E5EA7E-6805-4AC8-8ADE-F6E916AB8A69}" destId="{AC5C2B5B-8D1C-4D93-9248-832E10031535}" srcOrd="4" destOrd="0" presId="urn:microsoft.com/office/officeart/2005/8/layout/process1"/>
    <dgm:cxn modelId="{4B27BA2F-39A8-48D1-A1F5-DDFB05E1099C}" type="presParOf" srcId="{66E5EA7E-6805-4AC8-8ADE-F6E916AB8A69}" destId="{B666675B-3188-4833-9AEA-A3FF1D5FE64D}" srcOrd="5" destOrd="0" presId="urn:microsoft.com/office/officeart/2005/8/layout/process1"/>
    <dgm:cxn modelId="{54D1513A-1924-4DA5-AD85-3B203851BA0B}" type="presParOf" srcId="{B666675B-3188-4833-9AEA-A3FF1D5FE64D}" destId="{BADD284C-0E17-4865-A95D-17375E89BBFC}" srcOrd="0" destOrd="0" presId="urn:microsoft.com/office/officeart/2005/8/layout/process1"/>
    <dgm:cxn modelId="{5EFEC026-C071-41EB-A457-452889F30F67}" type="presParOf" srcId="{66E5EA7E-6805-4AC8-8ADE-F6E916AB8A69}" destId="{3A4DEE8B-F62A-466F-90CD-EBE934EC436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6353B-FD36-4866-9490-0DD08080D366}"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en-US" sz="1800" b="1" noProof="0" dirty="0"/>
            <a:t>Explain your research</a:t>
          </a:r>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dgm:t>
        <a:bodyPr/>
        <a:lstStyle/>
        <a:p>
          <a:endParaRPr lang="en-US" sz="1800" noProof="0" dirty="0"/>
        </a:p>
      </dgm:t>
    </dgm:pt>
    <dgm:pt modelId="{F54E6803-0E9D-45B5-99B6-79984DF624BF}">
      <dgm:prSet phldrT="[Text]" custT="1"/>
      <dgm:spPr/>
      <dgm:t>
        <a:bodyPr/>
        <a:lstStyle/>
        <a:p>
          <a:r>
            <a:rPr lang="en-US" sz="1800" b="1" noProof="0" dirty="0"/>
            <a:t>What is the context?</a:t>
          </a:r>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dgm:t>
        <a:bodyPr/>
        <a:lstStyle/>
        <a:p>
          <a:endParaRPr lang="en-US" sz="1800" noProof="0" dirty="0"/>
        </a:p>
      </dgm:t>
    </dgm:pt>
    <dgm:pt modelId="{9BE611B5-0CDA-4625-8FFC-3CC73C51C76B}">
      <dgm:prSet phldrT="[Text]" custT="1"/>
      <dgm:spPr/>
      <dgm:t>
        <a:bodyPr/>
        <a:lstStyle/>
        <a:p>
          <a:r>
            <a:rPr lang="en-US" sz="1800" b="1" noProof="0" dirty="0"/>
            <a:t>What is the subject?</a:t>
          </a:r>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dgm:t>
        <a:bodyPr/>
        <a:lstStyle/>
        <a:p>
          <a:endParaRPr lang="en-US" sz="1800" noProof="0" dirty="0"/>
        </a:p>
      </dgm:t>
    </dgm:pt>
    <dgm:pt modelId="{E0BE2A2D-EF0B-4BA5-B81D-1FD399E0DBE2}">
      <dgm:prSet phldrT="[Text]" custT="1"/>
      <dgm:spPr/>
      <dgm:t>
        <a:bodyPr/>
        <a:lstStyle/>
        <a:p>
          <a:r>
            <a:rPr lang="en-US" sz="1700" b="1" noProof="0" dirty="0"/>
            <a:t>Importance</a:t>
          </a: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dgm:t>
        <a:bodyPr/>
        <a:lstStyle/>
        <a:p>
          <a:endParaRPr lang="en-US" sz="1800" noProof="0" dirty="0"/>
        </a:p>
      </dgm:t>
    </dgm:pt>
    <dgm:pt modelId="{F8294F21-8BB2-4B11-9C50-DEEF447C5558}">
      <dgm:prSet phldrT="[Text]" custT="1"/>
      <dgm:spPr/>
      <dgm:t>
        <a:bodyPr/>
        <a:lstStyle/>
        <a:p>
          <a:r>
            <a:rPr lang="en-US" sz="1600" b="1" noProof="0" dirty="0"/>
            <a:t>How it address important EU/global challenges or priorities? </a:t>
          </a:r>
        </a:p>
      </dgm:t>
    </dgm:pt>
    <dgm:pt modelId="{A00ADCEE-97DA-4D61-90DB-259100E4C132}" type="parTrans" cxnId="{4E78E9D2-7483-4069-BD69-E2707E8DD204}">
      <dgm:prSet/>
      <dgm:spPr/>
      <dgm:t>
        <a:bodyPr/>
        <a:lstStyle/>
        <a:p>
          <a:endParaRPr lang="en-US" sz="1800" noProof="0" dirty="0"/>
        </a:p>
      </dgm:t>
    </dgm:pt>
    <dgm:pt modelId="{8053F746-5FD1-41BF-813E-07E25E6C2B7E}" type="sibTrans" cxnId="{4E78E9D2-7483-4069-BD69-E2707E8DD204}">
      <dgm:prSet/>
      <dgm:spPr/>
      <dgm:t>
        <a:bodyPr/>
        <a:lstStyle/>
        <a:p>
          <a:endParaRPr lang="en-US" sz="1800" noProof="0" dirty="0"/>
        </a:p>
      </dgm:t>
    </dgm:pt>
    <dgm:pt modelId="{2B419C2F-90B7-41C7-8A9D-226DFD9AA581}" type="pres">
      <dgm:prSet presAssocID="{FA36353B-FD36-4866-9490-0DD08080D366}" presName="diagram" presStyleCnt="0">
        <dgm:presLayoutVars>
          <dgm:dir/>
          <dgm:resizeHandles/>
        </dgm:presLayoutVars>
      </dgm:prSet>
      <dgm:spPr/>
    </dgm:pt>
    <dgm:pt modelId="{C773D0A2-393C-4EBC-92F0-B1FA770FB1C8}" type="pres">
      <dgm:prSet presAssocID="{80CE1DBE-98E5-4601-9F04-6546A1B71AFE}" presName="firstNode" presStyleLbl="node1" presStyleIdx="0" presStyleCnt="5" custScaleX="87221" custScaleY="87221">
        <dgm:presLayoutVars>
          <dgm:bulletEnabled val="1"/>
        </dgm:presLayoutVars>
      </dgm:prSet>
      <dgm:spPr/>
    </dgm:pt>
    <dgm:pt modelId="{6210757E-B3A2-48CF-8AF3-90C557A40AC1}" type="pres">
      <dgm:prSet presAssocID="{8C7ABC3D-B873-4C26-A615-5D22FA005B34}" presName="sibTrans" presStyleLbl="sibTrans2D1" presStyleIdx="0" presStyleCnt="4" custScaleX="146675" custScaleY="214040"/>
      <dgm:spPr/>
    </dgm:pt>
    <dgm:pt modelId="{C1C76463-3E3B-43EE-87F3-E3C16F5BB391}" type="pres">
      <dgm:prSet presAssocID="{F54E6803-0E9D-45B5-99B6-79984DF624BF}" presName="middleNode" presStyleCnt="0"/>
      <dgm:spPr/>
    </dgm:pt>
    <dgm:pt modelId="{17373272-E78D-4E7C-8FAF-9425050C314D}" type="pres">
      <dgm:prSet presAssocID="{F54E6803-0E9D-45B5-99B6-79984DF624BF}" presName="padding" presStyleLbl="node1" presStyleIdx="0" presStyleCnt="5"/>
      <dgm:spPr/>
    </dgm:pt>
    <dgm:pt modelId="{CB8A0F48-5978-44A7-ABE1-88178363DFEB}" type="pres">
      <dgm:prSet presAssocID="{F54E6803-0E9D-45B5-99B6-79984DF624BF}" presName="shape" presStyleLbl="node1" presStyleIdx="1" presStyleCnt="5" custScaleX="107980" custScaleY="107980">
        <dgm:presLayoutVars>
          <dgm:bulletEnabled val="1"/>
        </dgm:presLayoutVars>
      </dgm:prSet>
      <dgm:spPr/>
    </dgm:pt>
    <dgm:pt modelId="{1E11B8B3-1416-4FC0-B390-763182854CA7}" type="pres">
      <dgm:prSet presAssocID="{4A360262-0736-4698-8EC3-1410BED0A042}" presName="sibTrans" presStyleLbl="sibTrans2D1" presStyleIdx="1" presStyleCnt="4" custScaleX="182822" custScaleY="156430"/>
      <dgm:spPr/>
    </dgm:pt>
    <dgm:pt modelId="{ABD18F46-62E4-42CE-811E-B4910F91C2B1}" type="pres">
      <dgm:prSet presAssocID="{9BE611B5-0CDA-4625-8FFC-3CC73C51C76B}" presName="middleNode" presStyleCnt="0"/>
      <dgm:spPr/>
    </dgm:pt>
    <dgm:pt modelId="{133CFBB8-C9AF-4007-8775-3786700B35C8}" type="pres">
      <dgm:prSet presAssocID="{9BE611B5-0CDA-4625-8FFC-3CC73C51C76B}" presName="padding" presStyleLbl="node1" presStyleIdx="1" presStyleCnt="5"/>
      <dgm:spPr/>
    </dgm:pt>
    <dgm:pt modelId="{FAF1B070-42EE-484B-AC8B-D9E938645468}" type="pres">
      <dgm:prSet presAssocID="{9BE611B5-0CDA-4625-8FFC-3CC73C51C76B}" presName="shape" presStyleLbl="node1" presStyleIdx="2" presStyleCnt="5" custScaleX="115446" custScaleY="115446">
        <dgm:presLayoutVars>
          <dgm:bulletEnabled val="1"/>
        </dgm:presLayoutVars>
      </dgm:prSet>
      <dgm:spPr/>
    </dgm:pt>
    <dgm:pt modelId="{D926D316-AF3D-4955-8C0B-3EBBD761D539}" type="pres">
      <dgm:prSet presAssocID="{CFB59411-D1B0-4698-B2CB-12ED9D52BB10}" presName="sibTrans" presStyleLbl="sibTrans2D1" presStyleIdx="2" presStyleCnt="4" custScaleX="203972" custScaleY="163330"/>
      <dgm:spPr/>
    </dgm:pt>
    <dgm:pt modelId="{515021DB-B688-4B44-8AFE-8622203FF630}" type="pres">
      <dgm:prSet presAssocID="{E0BE2A2D-EF0B-4BA5-B81D-1FD399E0DBE2}" presName="middleNode" presStyleCnt="0"/>
      <dgm:spPr/>
    </dgm:pt>
    <dgm:pt modelId="{FFBA1A54-1153-4404-B8CD-DEDBC54E3488}" type="pres">
      <dgm:prSet presAssocID="{E0BE2A2D-EF0B-4BA5-B81D-1FD399E0DBE2}" presName="padding" presStyleLbl="node1" presStyleIdx="2" presStyleCnt="5"/>
      <dgm:spPr/>
    </dgm:pt>
    <dgm:pt modelId="{C216C1ED-2023-4B5F-AA64-9592C4BA6991}" type="pres">
      <dgm:prSet presAssocID="{E0BE2A2D-EF0B-4BA5-B81D-1FD399E0DBE2}" presName="shape" presStyleLbl="node1" presStyleIdx="3" presStyleCnt="5" custScaleX="126573" custScaleY="126573">
        <dgm:presLayoutVars>
          <dgm:bulletEnabled val="1"/>
        </dgm:presLayoutVars>
      </dgm:prSet>
      <dgm:spPr/>
    </dgm:pt>
    <dgm:pt modelId="{85DCEFD5-D897-46FE-A2DA-5ECF6ECABAEE}" type="pres">
      <dgm:prSet presAssocID="{6B5307E9-C317-452E-AD69-FDB7A93E270C}" presName="sibTrans" presStyleLbl="sibTrans2D1" presStyleIdx="3" presStyleCnt="4" custScaleX="178437" custScaleY="173249"/>
      <dgm:spPr/>
    </dgm:pt>
    <dgm:pt modelId="{E3A8F557-1D64-4806-B1D1-6D56543C21F4}" type="pres">
      <dgm:prSet presAssocID="{F8294F21-8BB2-4B11-9C50-DEEF447C5558}" presName="lastNode" presStyleLbl="node1" presStyleIdx="4" presStyleCnt="5" custScaleX="93319" custScaleY="93319">
        <dgm:presLayoutVars>
          <dgm:bulletEnabled val="1"/>
        </dgm:presLayoutVars>
      </dgm:prSet>
      <dgm:spPr/>
    </dgm:pt>
  </dgm:ptLst>
  <dgm:cxnLst>
    <dgm:cxn modelId="{DCD7BA03-AF32-4600-86DE-1882DB478CBB}" type="presOf" srcId="{F8294F21-8BB2-4B11-9C50-DEEF447C5558}" destId="{E3A8F557-1D64-4806-B1D1-6D56543C21F4}" srcOrd="0" destOrd="0" presId="urn:microsoft.com/office/officeart/2005/8/layout/bProcess2"/>
    <dgm:cxn modelId="{9EE65816-0991-4584-A555-52EFC1EF24E6}" type="presOf" srcId="{80CE1DBE-98E5-4601-9F04-6546A1B71AFE}" destId="{C773D0A2-393C-4EBC-92F0-B1FA770FB1C8}" srcOrd="0" destOrd="0" presId="urn:microsoft.com/office/officeart/2005/8/layout/bProcess2"/>
    <dgm:cxn modelId="{68D1C024-9872-4F51-8EDB-19705C92AFB9}" type="presOf" srcId="{9BE611B5-0CDA-4625-8FFC-3CC73C51C76B}" destId="{FAF1B070-42EE-484B-AC8B-D9E938645468}" srcOrd="0" destOrd="0" presId="urn:microsoft.com/office/officeart/2005/8/layout/bProcess2"/>
    <dgm:cxn modelId="{F7964837-24D9-44E0-ADFE-73A5B420B952}" type="presOf" srcId="{FA36353B-FD36-4866-9490-0DD08080D366}" destId="{2B419C2F-90B7-41C7-8A9D-226DFD9AA581}" srcOrd="0" destOrd="0" presId="urn:microsoft.com/office/officeart/2005/8/layout/bProcess2"/>
    <dgm:cxn modelId="{990C6F6C-3262-4DBB-B21F-50C5529055D9}" srcId="{FA36353B-FD36-4866-9490-0DD08080D366}" destId="{9BE611B5-0CDA-4625-8FFC-3CC73C51C76B}" srcOrd="2" destOrd="0" parTransId="{7E7EF0C4-35C6-4133-BE24-F9BFBAA02F33}" sibTransId="{CFB59411-D1B0-4698-B2CB-12ED9D52BB10}"/>
    <dgm:cxn modelId="{AD039B8C-5AA0-473C-9580-161DEE4BEF4E}" type="presOf" srcId="{6B5307E9-C317-452E-AD69-FDB7A93E270C}" destId="{85DCEFD5-D897-46FE-A2DA-5ECF6ECABAEE}" srcOrd="0" destOrd="0" presId="urn:microsoft.com/office/officeart/2005/8/layout/bProcess2"/>
    <dgm:cxn modelId="{7651C892-8EE4-4F92-8922-E7E81E2F5AA3}" type="presOf" srcId="{E0BE2A2D-EF0B-4BA5-B81D-1FD399E0DBE2}" destId="{C216C1ED-2023-4B5F-AA64-9592C4BA6991}" srcOrd="0" destOrd="0" presId="urn:microsoft.com/office/officeart/2005/8/layout/bProcess2"/>
    <dgm:cxn modelId="{67522295-C481-4381-B4B3-660B62F0A426}" type="presOf" srcId="{F54E6803-0E9D-45B5-99B6-79984DF624BF}" destId="{CB8A0F48-5978-44A7-ABE1-88178363DFEB}" srcOrd="0" destOrd="0" presId="urn:microsoft.com/office/officeart/2005/8/layout/bProcess2"/>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2F0FEBBB-8D7C-482E-9182-C2D6B722C5A0}" type="presOf" srcId="{CFB59411-D1B0-4698-B2CB-12ED9D52BB10}" destId="{D926D316-AF3D-4955-8C0B-3EBBD761D539}" srcOrd="0" destOrd="0" presId="urn:microsoft.com/office/officeart/2005/8/layout/bProcess2"/>
    <dgm:cxn modelId="{4E78E9D2-7483-4069-BD69-E2707E8DD204}" srcId="{FA36353B-FD36-4866-9490-0DD08080D366}" destId="{F8294F21-8BB2-4B11-9C50-DEEF447C5558}" srcOrd="4" destOrd="0" parTransId="{A00ADCEE-97DA-4D61-90DB-259100E4C132}" sibTransId="{8053F746-5FD1-41BF-813E-07E25E6C2B7E}"/>
    <dgm:cxn modelId="{3118F1E4-0CDF-447F-8A89-E8CAF138FE06}" type="presOf" srcId="{8C7ABC3D-B873-4C26-A615-5D22FA005B34}" destId="{6210757E-B3A2-48CF-8AF3-90C557A40AC1}" srcOrd="0" destOrd="0" presId="urn:microsoft.com/office/officeart/2005/8/layout/bProcess2"/>
    <dgm:cxn modelId="{EDAD65FF-656A-4C8B-9C55-CE61DF37110D}" type="presOf" srcId="{4A360262-0736-4698-8EC3-1410BED0A042}" destId="{1E11B8B3-1416-4FC0-B390-763182854CA7}" srcOrd="0" destOrd="0" presId="urn:microsoft.com/office/officeart/2005/8/layout/bProcess2"/>
    <dgm:cxn modelId="{AE843C83-61F5-4BF1-B21A-4650365B7669}" type="presParOf" srcId="{2B419C2F-90B7-41C7-8A9D-226DFD9AA581}" destId="{C773D0A2-393C-4EBC-92F0-B1FA770FB1C8}" srcOrd="0" destOrd="0" presId="urn:microsoft.com/office/officeart/2005/8/layout/bProcess2"/>
    <dgm:cxn modelId="{AA509A07-A7DA-4DE1-8430-CA4FE68459AD}" type="presParOf" srcId="{2B419C2F-90B7-41C7-8A9D-226DFD9AA581}" destId="{6210757E-B3A2-48CF-8AF3-90C557A40AC1}" srcOrd="1" destOrd="0" presId="urn:microsoft.com/office/officeart/2005/8/layout/bProcess2"/>
    <dgm:cxn modelId="{90A568D9-DD50-4738-973B-8A643C91E7D5}" type="presParOf" srcId="{2B419C2F-90B7-41C7-8A9D-226DFD9AA581}" destId="{C1C76463-3E3B-43EE-87F3-E3C16F5BB391}" srcOrd="2" destOrd="0" presId="urn:microsoft.com/office/officeart/2005/8/layout/bProcess2"/>
    <dgm:cxn modelId="{E2855369-34E9-4E92-A326-F92F8B5AC2AC}" type="presParOf" srcId="{C1C76463-3E3B-43EE-87F3-E3C16F5BB391}" destId="{17373272-E78D-4E7C-8FAF-9425050C314D}" srcOrd="0" destOrd="0" presId="urn:microsoft.com/office/officeart/2005/8/layout/bProcess2"/>
    <dgm:cxn modelId="{FFE01420-D5FE-434D-BA4A-21E3DD87C5A9}" type="presParOf" srcId="{C1C76463-3E3B-43EE-87F3-E3C16F5BB391}" destId="{CB8A0F48-5978-44A7-ABE1-88178363DFEB}" srcOrd="1" destOrd="0" presId="urn:microsoft.com/office/officeart/2005/8/layout/bProcess2"/>
    <dgm:cxn modelId="{95298B1D-1DBB-4BC6-B561-A409A1507DCF}" type="presParOf" srcId="{2B419C2F-90B7-41C7-8A9D-226DFD9AA581}" destId="{1E11B8B3-1416-4FC0-B390-763182854CA7}" srcOrd="3" destOrd="0" presId="urn:microsoft.com/office/officeart/2005/8/layout/bProcess2"/>
    <dgm:cxn modelId="{BD812C7B-6A8F-419F-99A0-70442E5D2BD0}" type="presParOf" srcId="{2B419C2F-90B7-41C7-8A9D-226DFD9AA581}" destId="{ABD18F46-62E4-42CE-811E-B4910F91C2B1}" srcOrd="4" destOrd="0" presId="urn:microsoft.com/office/officeart/2005/8/layout/bProcess2"/>
    <dgm:cxn modelId="{A5FF6BE8-83CC-46DC-AB56-01FDE3DA3A46}" type="presParOf" srcId="{ABD18F46-62E4-42CE-811E-B4910F91C2B1}" destId="{133CFBB8-C9AF-4007-8775-3786700B35C8}" srcOrd="0" destOrd="0" presId="urn:microsoft.com/office/officeart/2005/8/layout/bProcess2"/>
    <dgm:cxn modelId="{4E1E997E-7356-4C88-BB49-738655FBDDD7}" type="presParOf" srcId="{ABD18F46-62E4-42CE-811E-B4910F91C2B1}" destId="{FAF1B070-42EE-484B-AC8B-D9E938645468}" srcOrd="1" destOrd="0" presId="urn:microsoft.com/office/officeart/2005/8/layout/bProcess2"/>
    <dgm:cxn modelId="{0FF8CE53-712E-4591-AC06-9788AB07E2FC}" type="presParOf" srcId="{2B419C2F-90B7-41C7-8A9D-226DFD9AA581}" destId="{D926D316-AF3D-4955-8C0B-3EBBD761D539}" srcOrd="5" destOrd="0" presId="urn:microsoft.com/office/officeart/2005/8/layout/bProcess2"/>
    <dgm:cxn modelId="{4F7FA39B-1540-4E6A-9250-240297BC2C49}" type="presParOf" srcId="{2B419C2F-90B7-41C7-8A9D-226DFD9AA581}" destId="{515021DB-B688-4B44-8AFE-8622203FF630}" srcOrd="6" destOrd="0" presId="urn:microsoft.com/office/officeart/2005/8/layout/bProcess2"/>
    <dgm:cxn modelId="{2F500A82-02B9-443B-9E55-4473042EAB19}" type="presParOf" srcId="{515021DB-B688-4B44-8AFE-8622203FF630}" destId="{FFBA1A54-1153-4404-B8CD-DEDBC54E3488}" srcOrd="0" destOrd="0" presId="urn:microsoft.com/office/officeart/2005/8/layout/bProcess2"/>
    <dgm:cxn modelId="{0E3EBFA4-687D-446B-82E0-F777A8F5F5D0}" type="presParOf" srcId="{515021DB-B688-4B44-8AFE-8622203FF630}" destId="{C216C1ED-2023-4B5F-AA64-9592C4BA6991}" srcOrd="1" destOrd="0" presId="urn:microsoft.com/office/officeart/2005/8/layout/bProcess2"/>
    <dgm:cxn modelId="{B8C62B6B-AE62-4E61-8DED-B691612B9720}" type="presParOf" srcId="{2B419C2F-90B7-41C7-8A9D-226DFD9AA581}" destId="{85DCEFD5-D897-46FE-A2DA-5ECF6ECABAEE}" srcOrd="7" destOrd="0" presId="urn:microsoft.com/office/officeart/2005/8/layout/bProcess2"/>
    <dgm:cxn modelId="{26875F31-6CC9-4E14-BB68-763A08DAFC1F}" type="presParOf" srcId="{2B419C2F-90B7-41C7-8A9D-226DFD9AA581}" destId="{E3A8F557-1D64-4806-B1D1-6D56543C21F4}"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6353B-FD36-4866-9490-0DD08080D366}" type="doc">
      <dgm:prSet loTypeId="urn:microsoft.com/office/officeart/2008/layout/AscendingPictureAccentProcess"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en-US" sz="1800" b="1" noProof="0" dirty="0"/>
            <a:t>Specific </a:t>
          </a:r>
          <a:r>
            <a:rPr lang="en-US" sz="1800" noProof="0" dirty="0"/>
            <a:t>Who? What? When? Where? Why? </a:t>
          </a:r>
          <a:endParaRPr lang="en-US" sz="1800" b="1" noProof="0" dirty="0"/>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n-US" sz="1800" noProof="0" dirty="0"/>
        </a:p>
      </dgm:t>
      <dgm:extLst>
        <a:ext uri="{E40237B7-FDA0-4F09-8148-C483321AD2D9}">
          <dgm14:cNvPr xmlns:dgm14="http://schemas.microsoft.com/office/drawing/2010/diagram" id="0" name="" descr="Bullseye outline"/>
        </a:ext>
      </dgm:extLst>
    </dgm:pt>
    <dgm:pt modelId="{F54E6803-0E9D-45B5-99B6-79984DF624BF}">
      <dgm:prSet phldrT="[Text]" custT="1"/>
      <dgm:spPr/>
      <dgm:t>
        <a:bodyPr/>
        <a:lstStyle/>
        <a:p>
          <a:r>
            <a:rPr lang="en-US" sz="1800" b="1" noProof="0" dirty="0"/>
            <a:t>Measurable</a:t>
          </a:r>
          <a:r>
            <a:rPr lang="en-US" sz="1800" noProof="0" dirty="0"/>
            <a:t> – how you are going to know if the goal is accomplished?</a:t>
          </a:r>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sz="1800" noProof="0" dirty="0"/>
        </a:p>
      </dgm:t>
      <dgm:extLst>
        <a:ext uri="{E40237B7-FDA0-4F09-8148-C483321AD2D9}">
          <dgm14:cNvPr xmlns:dgm14="http://schemas.microsoft.com/office/drawing/2010/diagram" id="0" name="" descr="Alterations &amp; Tailoring outline"/>
        </a:ext>
      </dgm:extLst>
    </dgm:pt>
    <dgm:pt modelId="{9BE611B5-0CDA-4625-8FFC-3CC73C51C76B}">
      <dgm:prSet phldrT="[Text]" custT="1"/>
      <dgm:spPr/>
      <dgm:t>
        <a:bodyPr/>
        <a:lstStyle/>
        <a:p>
          <a:r>
            <a:rPr lang="en-US" sz="1800" b="1" noProof="0" dirty="0"/>
            <a:t>Achievable</a:t>
          </a:r>
          <a:r>
            <a:rPr lang="en-US" sz="1800" noProof="0" dirty="0"/>
            <a:t>  - you have  necessary knowledge, resources, skills, time etc. </a:t>
          </a:r>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sz="1800" noProof="0" dirty="0"/>
        </a:p>
      </dgm:t>
      <dgm:extLst>
        <a:ext uri="{E40237B7-FDA0-4F09-8148-C483321AD2D9}">
          <dgm14:cNvPr xmlns:dgm14="http://schemas.microsoft.com/office/drawing/2010/diagram" id="0" name="" descr="Sign language outline"/>
        </a:ext>
      </dgm:extLst>
    </dgm:pt>
    <dgm:pt modelId="{E0BE2A2D-EF0B-4BA5-B81D-1FD399E0DBE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t>Relevant</a:t>
          </a:r>
          <a:r>
            <a:rPr lang="en-US" sz="1800" noProof="0" dirty="0"/>
            <a:t> – aligned with needs, priorities, challenges   </a:t>
          </a: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n-US" sz="1800" noProof="0" dirty="0"/>
        </a:p>
      </dgm:t>
      <dgm:extLst>
        <a:ext uri="{E40237B7-FDA0-4F09-8148-C483321AD2D9}">
          <dgm14:cNvPr xmlns:dgm14="http://schemas.microsoft.com/office/drawing/2010/diagram" id="0" name="" descr="Link outline"/>
        </a:ext>
      </dgm:extLst>
    </dgm:pt>
    <dgm:pt modelId="{A04ABB47-D057-4CC5-A978-7F24D560CBC8}">
      <dgm:prSet custT="1"/>
      <dgm:spPr/>
      <dgm:t>
        <a:bodyPr/>
        <a:lstStyle/>
        <a:p>
          <a:r>
            <a:rPr lang="en-US" sz="1800" b="1" noProof="0" dirty="0"/>
            <a:t>Time</a:t>
          </a:r>
          <a:r>
            <a:rPr lang="en-US" sz="1800" noProof="0" dirty="0"/>
            <a:t> – bound - state when it  will done </a:t>
          </a:r>
        </a:p>
      </dgm:t>
    </dgm:pt>
    <dgm:pt modelId="{0CBDEF39-C1B7-48CF-9609-5C6BEB687E25}" type="parTrans" cxnId="{D4712345-CB75-41CA-AFFB-302303F130FE}">
      <dgm:prSet/>
      <dgm:spPr/>
      <dgm:t>
        <a:bodyPr/>
        <a:lstStyle/>
        <a:p>
          <a:endParaRPr lang="en-US" sz="1800" noProof="0" dirty="0"/>
        </a:p>
      </dgm:t>
    </dgm:pt>
    <dgm:pt modelId="{9745BE62-9A15-4FCF-90DF-1911A5C178F5}" type="sibTrans" cxnId="{D4712345-CB75-41CA-AFFB-302303F130FE}">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sz="1800" noProof="0" dirty="0"/>
        </a:p>
      </dgm:t>
      <dgm:extLst>
        <a:ext uri="{E40237B7-FDA0-4F09-8148-C483321AD2D9}">
          <dgm14:cNvPr xmlns:dgm14="http://schemas.microsoft.com/office/drawing/2010/diagram" id="0" name="" descr="Monthly calendar outline"/>
        </a:ext>
      </dgm:extLst>
    </dgm:pt>
    <dgm:pt modelId="{20022AB5-61CD-4E0F-98A5-313B4931E4FE}" type="pres">
      <dgm:prSet presAssocID="{FA36353B-FD36-4866-9490-0DD08080D366}" presName="Name0" presStyleCnt="0">
        <dgm:presLayoutVars>
          <dgm:chMax val="7"/>
          <dgm:chPref val="7"/>
          <dgm:dir/>
        </dgm:presLayoutVars>
      </dgm:prSet>
      <dgm:spPr/>
    </dgm:pt>
    <dgm:pt modelId="{2FD322DE-3B37-4D56-B8F9-EA2083DAB6E4}" type="pres">
      <dgm:prSet presAssocID="{FA36353B-FD36-4866-9490-0DD08080D366}" presName="dot1" presStyleLbl="alignNode1" presStyleIdx="0" presStyleCnt="15"/>
      <dgm:spPr/>
    </dgm:pt>
    <dgm:pt modelId="{B7BDBA65-5188-44E9-993F-9E4A1AB8B3DC}" type="pres">
      <dgm:prSet presAssocID="{FA36353B-FD36-4866-9490-0DD08080D366}" presName="dot2" presStyleLbl="alignNode1" presStyleIdx="1" presStyleCnt="15"/>
      <dgm:spPr/>
    </dgm:pt>
    <dgm:pt modelId="{45913A4A-237B-4F1D-A37E-7F0EDF288062}" type="pres">
      <dgm:prSet presAssocID="{FA36353B-FD36-4866-9490-0DD08080D366}" presName="dot3" presStyleLbl="alignNode1" presStyleIdx="2" presStyleCnt="15"/>
      <dgm:spPr/>
    </dgm:pt>
    <dgm:pt modelId="{B25EEC9D-1AA3-49F5-B61A-6AD3FFA4E43D}" type="pres">
      <dgm:prSet presAssocID="{FA36353B-FD36-4866-9490-0DD08080D366}" presName="dot4" presStyleLbl="alignNode1" presStyleIdx="3" presStyleCnt="15"/>
      <dgm:spPr/>
    </dgm:pt>
    <dgm:pt modelId="{FFDFABAF-A79C-4162-AB4C-647C3F1F3451}" type="pres">
      <dgm:prSet presAssocID="{FA36353B-FD36-4866-9490-0DD08080D366}" presName="dot5" presStyleLbl="alignNode1" presStyleIdx="4" presStyleCnt="15"/>
      <dgm:spPr/>
    </dgm:pt>
    <dgm:pt modelId="{F26FDEC9-2EAE-491C-BE35-E9861D70E82D}" type="pres">
      <dgm:prSet presAssocID="{FA36353B-FD36-4866-9490-0DD08080D366}" presName="dot6" presStyleLbl="alignNode1" presStyleIdx="5" presStyleCnt="15"/>
      <dgm:spPr/>
    </dgm:pt>
    <dgm:pt modelId="{43F8BAF4-FEEF-4D29-B8BB-802E532A7E5F}" type="pres">
      <dgm:prSet presAssocID="{FA36353B-FD36-4866-9490-0DD08080D366}" presName="dot7" presStyleLbl="alignNode1" presStyleIdx="6" presStyleCnt="15"/>
      <dgm:spPr/>
    </dgm:pt>
    <dgm:pt modelId="{F329C565-EB61-4500-BC1E-67784D854638}" type="pres">
      <dgm:prSet presAssocID="{FA36353B-FD36-4866-9490-0DD08080D366}" presName="dot8" presStyleLbl="alignNode1" presStyleIdx="7" presStyleCnt="15"/>
      <dgm:spPr/>
    </dgm:pt>
    <dgm:pt modelId="{CE56F9AA-4AE1-4F73-95EC-3536B58DFAA6}" type="pres">
      <dgm:prSet presAssocID="{FA36353B-FD36-4866-9490-0DD08080D366}" presName="dotArrow1" presStyleLbl="alignNode1" presStyleIdx="8" presStyleCnt="15"/>
      <dgm:spPr/>
    </dgm:pt>
    <dgm:pt modelId="{38404582-1A0C-48B4-9BC1-E0502DD3AD44}" type="pres">
      <dgm:prSet presAssocID="{FA36353B-FD36-4866-9490-0DD08080D366}" presName="dotArrow2" presStyleLbl="alignNode1" presStyleIdx="9" presStyleCnt="15"/>
      <dgm:spPr/>
    </dgm:pt>
    <dgm:pt modelId="{48DA152D-18E1-4DD2-80B8-7F3859C32178}" type="pres">
      <dgm:prSet presAssocID="{FA36353B-FD36-4866-9490-0DD08080D366}" presName="dotArrow3" presStyleLbl="alignNode1" presStyleIdx="10" presStyleCnt="15"/>
      <dgm:spPr/>
    </dgm:pt>
    <dgm:pt modelId="{0C49F3AE-B715-43E6-B4C3-1DB43565C3F5}" type="pres">
      <dgm:prSet presAssocID="{FA36353B-FD36-4866-9490-0DD08080D366}" presName="dotArrow4" presStyleLbl="alignNode1" presStyleIdx="11" presStyleCnt="15"/>
      <dgm:spPr/>
    </dgm:pt>
    <dgm:pt modelId="{B6B51D27-5864-4770-A438-9D53C80B0DD5}" type="pres">
      <dgm:prSet presAssocID="{FA36353B-FD36-4866-9490-0DD08080D366}" presName="dotArrow5" presStyleLbl="alignNode1" presStyleIdx="12" presStyleCnt="15"/>
      <dgm:spPr/>
    </dgm:pt>
    <dgm:pt modelId="{8C5D432C-64B6-4C48-9BFA-3C5652A75DD1}" type="pres">
      <dgm:prSet presAssocID="{FA36353B-FD36-4866-9490-0DD08080D366}" presName="dotArrow6" presStyleLbl="alignNode1" presStyleIdx="13" presStyleCnt="15"/>
      <dgm:spPr/>
    </dgm:pt>
    <dgm:pt modelId="{B05AEFBA-FA82-4D10-A9D0-B43214BF19FC}" type="pres">
      <dgm:prSet presAssocID="{FA36353B-FD36-4866-9490-0DD08080D366}" presName="dotArrow7" presStyleLbl="alignNode1" presStyleIdx="14" presStyleCnt="15"/>
      <dgm:spPr/>
    </dgm:pt>
    <dgm:pt modelId="{84147498-240E-40AD-A96E-FDE9C3361783}" type="pres">
      <dgm:prSet presAssocID="{80CE1DBE-98E5-4601-9F04-6546A1B71AFE}" presName="parTx1" presStyleLbl="node1" presStyleIdx="0" presStyleCnt="5" custScaleX="101006" custScaleY="128208" custLinFactNeighborX="8619" custLinFactNeighborY="4591"/>
      <dgm:spPr/>
    </dgm:pt>
    <dgm:pt modelId="{DEC2FA15-4415-4E11-92D3-723BD71EBCA8}" type="pres">
      <dgm:prSet presAssocID="{8C7ABC3D-B873-4C26-A615-5D22FA005B34}" presName="picture1" presStyleCnt="0"/>
      <dgm:spPr/>
    </dgm:pt>
    <dgm:pt modelId="{B6311411-A2C3-4F12-8D0D-6A86854A744C}" type="pres">
      <dgm:prSet presAssocID="{8C7ABC3D-B873-4C26-A615-5D22FA005B34}" presName="imageRepeatNode" presStyleLbl="fgImgPlace1" presStyleIdx="0" presStyleCnt="5"/>
      <dgm:spPr/>
    </dgm:pt>
    <dgm:pt modelId="{FA064D98-5753-4565-A71F-F07D8134B9AD}" type="pres">
      <dgm:prSet presAssocID="{F54E6803-0E9D-45B5-99B6-79984DF624BF}" presName="parTx2" presStyleLbl="node1" presStyleIdx="1" presStyleCnt="5" custScaleX="153883" custScaleY="134873" custLinFactNeighborX="49660" custLinFactNeighborY="16834"/>
      <dgm:spPr/>
    </dgm:pt>
    <dgm:pt modelId="{CD96AD8F-6C5D-4DAB-B6B6-FAA162A8883F}" type="pres">
      <dgm:prSet presAssocID="{4A360262-0736-4698-8EC3-1410BED0A042}" presName="picture2" presStyleCnt="0"/>
      <dgm:spPr/>
    </dgm:pt>
    <dgm:pt modelId="{00DE4EA0-4A19-4549-8ECB-FC6BA2B15379}" type="pres">
      <dgm:prSet presAssocID="{4A360262-0736-4698-8EC3-1410BED0A042}" presName="imageRepeatNode" presStyleLbl="fgImgPlace1" presStyleIdx="1" presStyleCnt="5"/>
      <dgm:spPr/>
    </dgm:pt>
    <dgm:pt modelId="{C381E66E-70D7-47C0-9A65-7F2E13AE8700}" type="pres">
      <dgm:prSet presAssocID="{9BE611B5-0CDA-4625-8FFC-3CC73C51C76B}" presName="parTx3" presStyleLbl="node1" presStyleIdx="2" presStyleCnt="5" custScaleX="138419" custScaleY="177522" custLinFactNeighborX="35344" custLinFactNeighborY="6540"/>
      <dgm:spPr/>
    </dgm:pt>
    <dgm:pt modelId="{27C89BE7-DDA4-4A3A-A9E8-A7A592FBD044}" type="pres">
      <dgm:prSet presAssocID="{CFB59411-D1B0-4698-B2CB-12ED9D52BB10}" presName="picture3" presStyleCnt="0"/>
      <dgm:spPr/>
    </dgm:pt>
    <dgm:pt modelId="{49018FFA-2ED5-4786-8771-D811429BF91C}" type="pres">
      <dgm:prSet presAssocID="{CFB59411-D1B0-4698-B2CB-12ED9D52BB10}" presName="imageRepeatNode" presStyleLbl="fgImgPlace1" presStyleIdx="2" presStyleCnt="5"/>
      <dgm:spPr/>
    </dgm:pt>
    <dgm:pt modelId="{1B9547E9-4808-40F4-B043-A42B466EE67C}" type="pres">
      <dgm:prSet presAssocID="{E0BE2A2D-EF0B-4BA5-B81D-1FD399E0DBE2}" presName="parTx4" presStyleLbl="node1" presStyleIdx="3" presStyleCnt="5" custScaleX="126010" custScaleY="164516" custLinFactNeighborX="20194" custLinFactNeighborY="9365"/>
      <dgm:spPr/>
    </dgm:pt>
    <dgm:pt modelId="{6FF8E756-7266-41EE-A448-6B72A40256F3}" type="pres">
      <dgm:prSet presAssocID="{6B5307E9-C317-452E-AD69-FDB7A93E270C}" presName="picture4" presStyleCnt="0"/>
      <dgm:spPr/>
    </dgm:pt>
    <dgm:pt modelId="{13301306-0B6D-4CBC-9ADD-D325BC4C8B98}" type="pres">
      <dgm:prSet presAssocID="{6B5307E9-C317-452E-AD69-FDB7A93E270C}" presName="imageRepeatNode" presStyleLbl="fgImgPlace1" presStyleIdx="3" presStyleCnt="5" custLinFactNeighborX="-24776" custLinFactNeighborY="-289"/>
      <dgm:spPr/>
    </dgm:pt>
    <dgm:pt modelId="{989B5148-2EDC-48DC-9298-34C9924DAE80}" type="pres">
      <dgm:prSet presAssocID="{A04ABB47-D057-4CC5-A978-7F24D560CBC8}" presName="parTx5" presStyleLbl="node1" presStyleIdx="4" presStyleCnt="5" custScaleX="96110" custScaleY="167621" custLinFactNeighborX="14792" custLinFactNeighborY="22957"/>
      <dgm:spPr/>
    </dgm:pt>
    <dgm:pt modelId="{19E4CF0C-792B-44CE-A59F-5F7B96300BE2}" type="pres">
      <dgm:prSet presAssocID="{9745BE62-9A15-4FCF-90DF-1911A5C178F5}" presName="picture5" presStyleCnt="0"/>
      <dgm:spPr/>
    </dgm:pt>
    <dgm:pt modelId="{4802DE50-1FEF-4A5D-830E-E54725320387}" type="pres">
      <dgm:prSet presAssocID="{9745BE62-9A15-4FCF-90DF-1911A5C178F5}" presName="imageRepeatNode" presStyleLbl="fgImgPlace1" presStyleIdx="4" presStyleCnt="5" custLinFactNeighborX="-12388" custLinFactNeighborY="1640"/>
      <dgm:spPr/>
    </dgm:pt>
  </dgm:ptLst>
  <dgm:cxnLst>
    <dgm:cxn modelId="{52338309-92CB-47C1-AC79-48A0C172585D}" type="presOf" srcId="{A04ABB47-D057-4CC5-A978-7F24D560CBC8}" destId="{989B5148-2EDC-48DC-9298-34C9924DAE80}" srcOrd="0" destOrd="0" presId="urn:microsoft.com/office/officeart/2008/layout/AscendingPictureAccentProcess"/>
    <dgm:cxn modelId="{D9114021-3AF6-4CFA-B5B6-533B066AE663}" type="presOf" srcId="{F54E6803-0E9D-45B5-99B6-79984DF624BF}" destId="{FA064D98-5753-4565-A71F-F07D8134B9AD}" srcOrd="0" destOrd="0" presId="urn:microsoft.com/office/officeart/2008/layout/AscendingPictureAccentProcess"/>
    <dgm:cxn modelId="{FAA7475D-983C-4B7D-85A1-AF994E7815DB}" type="presOf" srcId="{9BE611B5-0CDA-4625-8FFC-3CC73C51C76B}" destId="{C381E66E-70D7-47C0-9A65-7F2E13AE8700}" srcOrd="0" destOrd="0" presId="urn:microsoft.com/office/officeart/2008/layout/AscendingPictureAccentProcess"/>
    <dgm:cxn modelId="{D4712345-CB75-41CA-AFFB-302303F130FE}" srcId="{FA36353B-FD36-4866-9490-0DD08080D366}" destId="{A04ABB47-D057-4CC5-A978-7F24D560CBC8}" srcOrd="4" destOrd="0" parTransId="{0CBDEF39-C1B7-48CF-9609-5C6BEB687E25}" sibTransId="{9745BE62-9A15-4FCF-90DF-1911A5C178F5}"/>
    <dgm:cxn modelId="{14042D6C-99F0-4A41-A040-1C448747C2D2}" type="presOf" srcId="{4A360262-0736-4698-8EC3-1410BED0A042}" destId="{00DE4EA0-4A19-4549-8ECB-FC6BA2B15379}" srcOrd="0" destOrd="0" presId="urn:microsoft.com/office/officeart/2008/layout/AscendingPictureAccentProcess"/>
    <dgm:cxn modelId="{990C6F6C-3262-4DBB-B21F-50C5529055D9}" srcId="{FA36353B-FD36-4866-9490-0DD08080D366}" destId="{9BE611B5-0CDA-4625-8FFC-3CC73C51C76B}" srcOrd="2" destOrd="0" parTransId="{7E7EF0C4-35C6-4133-BE24-F9BFBAA02F33}" sibTransId="{CFB59411-D1B0-4698-B2CB-12ED9D52BB10}"/>
    <dgm:cxn modelId="{A0CBFC75-760A-486F-A403-29920EFCB0AE}" type="presOf" srcId="{80CE1DBE-98E5-4601-9F04-6546A1B71AFE}" destId="{84147498-240E-40AD-A96E-FDE9C3361783}" srcOrd="0" destOrd="0" presId="urn:microsoft.com/office/officeart/2008/layout/AscendingPictureAccentProcess"/>
    <dgm:cxn modelId="{5FEC577E-3BBB-4328-9B5A-09889DD966CF}" type="presOf" srcId="{6B5307E9-C317-452E-AD69-FDB7A93E270C}" destId="{13301306-0B6D-4CBC-9ADD-D325BC4C8B98}" srcOrd="0" destOrd="0" presId="urn:microsoft.com/office/officeart/2008/layout/AscendingPictureAccentProcess"/>
    <dgm:cxn modelId="{DE3DF581-3CE0-455E-9918-A291392809A0}" type="presOf" srcId="{8C7ABC3D-B873-4C26-A615-5D22FA005B34}" destId="{B6311411-A2C3-4F12-8D0D-6A86854A744C}" srcOrd="0" destOrd="0" presId="urn:microsoft.com/office/officeart/2008/layout/AscendingPictureAccentProcess"/>
    <dgm:cxn modelId="{6D86C595-9961-4781-B59F-8CF01EE9D11C}" type="presOf" srcId="{E0BE2A2D-EF0B-4BA5-B81D-1FD399E0DBE2}" destId="{1B9547E9-4808-40F4-B043-A42B466EE67C}" srcOrd="0" destOrd="0" presId="urn:microsoft.com/office/officeart/2008/layout/AscendingPictureAccentProcess"/>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79ACC4BA-EA1C-42B5-B3CC-B37B8D333DFF}" type="presOf" srcId="{FA36353B-FD36-4866-9490-0DD08080D366}" destId="{20022AB5-61CD-4E0F-98A5-313B4931E4FE}" srcOrd="0" destOrd="0" presId="urn:microsoft.com/office/officeart/2008/layout/AscendingPictureAccentProcess"/>
    <dgm:cxn modelId="{14BA5EC8-58AE-4E6A-8A67-6857FD5244C8}" type="presOf" srcId="{CFB59411-D1B0-4698-B2CB-12ED9D52BB10}" destId="{49018FFA-2ED5-4786-8771-D811429BF91C}" srcOrd="0" destOrd="0" presId="urn:microsoft.com/office/officeart/2008/layout/AscendingPictureAccentProcess"/>
    <dgm:cxn modelId="{526C1CFF-AFDC-4CED-8928-34B9002D833B}" type="presOf" srcId="{9745BE62-9A15-4FCF-90DF-1911A5C178F5}" destId="{4802DE50-1FEF-4A5D-830E-E54725320387}" srcOrd="0" destOrd="0" presId="urn:microsoft.com/office/officeart/2008/layout/AscendingPictureAccentProcess"/>
    <dgm:cxn modelId="{22F20D0A-91FD-46A2-84FF-4F15013B25C4}" type="presParOf" srcId="{20022AB5-61CD-4E0F-98A5-313B4931E4FE}" destId="{2FD322DE-3B37-4D56-B8F9-EA2083DAB6E4}" srcOrd="0" destOrd="0" presId="urn:microsoft.com/office/officeart/2008/layout/AscendingPictureAccentProcess"/>
    <dgm:cxn modelId="{EF5D4E8D-DB8B-4B75-B6C0-6EF5DE61F7D6}" type="presParOf" srcId="{20022AB5-61CD-4E0F-98A5-313B4931E4FE}" destId="{B7BDBA65-5188-44E9-993F-9E4A1AB8B3DC}" srcOrd="1" destOrd="0" presId="urn:microsoft.com/office/officeart/2008/layout/AscendingPictureAccentProcess"/>
    <dgm:cxn modelId="{6545F8CB-DA96-47F4-9A58-A3CA77D581F1}" type="presParOf" srcId="{20022AB5-61CD-4E0F-98A5-313B4931E4FE}" destId="{45913A4A-237B-4F1D-A37E-7F0EDF288062}" srcOrd="2" destOrd="0" presId="urn:microsoft.com/office/officeart/2008/layout/AscendingPictureAccentProcess"/>
    <dgm:cxn modelId="{25A0E2CB-7CF2-4020-941A-AF6EDA85BAD3}" type="presParOf" srcId="{20022AB5-61CD-4E0F-98A5-313B4931E4FE}" destId="{B25EEC9D-1AA3-49F5-B61A-6AD3FFA4E43D}" srcOrd="3" destOrd="0" presId="urn:microsoft.com/office/officeart/2008/layout/AscendingPictureAccentProcess"/>
    <dgm:cxn modelId="{8520F1E2-0347-4C6D-81B6-E3919C480680}" type="presParOf" srcId="{20022AB5-61CD-4E0F-98A5-313B4931E4FE}" destId="{FFDFABAF-A79C-4162-AB4C-647C3F1F3451}" srcOrd="4" destOrd="0" presId="urn:microsoft.com/office/officeart/2008/layout/AscendingPictureAccentProcess"/>
    <dgm:cxn modelId="{55F2062B-896F-4FCD-9100-4E24D8D86DBB}" type="presParOf" srcId="{20022AB5-61CD-4E0F-98A5-313B4931E4FE}" destId="{F26FDEC9-2EAE-491C-BE35-E9861D70E82D}" srcOrd="5" destOrd="0" presId="urn:microsoft.com/office/officeart/2008/layout/AscendingPictureAccentProcess"/>
    <dgm:cxn modelId="{129F15AD-1439-4409-83A0-B59E28D15A82}" type="presParOf" srcId="{20022AB5-61CD-4E0F-98A5-313B4931E4FE}" destId="{43F8BAF4-FEEF-4D29-B8BB-802E532A7E5F}" srcOrd="6" destOrd="0" presId="urn:microsoft.com/office/officeart/2008/layout/AscendingPictureAccentProcess"/>
    <dgm:cxn modelId="{99F4A9EC-7B51-4DA2-B89E-B8823B3BD882}" type="presParOf" srcId="{20022AB5-61CD-4E0F-98A5-313B4931E4FE}" destId="{F329C565-EB61-4500-BC1E-67784D854638}" srcOrd="7" destOrd="0" presId="urn:microsoft.com/office/officeart/2008/layout/AscendingPictureAccentProcess"/>
    <dgm:cxn modelId="{E3F746B2-2473-4832-BE2E-CF2314827526}" type="presParOf" srcId="{20022AB5-61CD-4E0F-98A5-313B4931E4FE}" destId="{CE56F9AA-4AE1-4F73-95EC-3536B58DFAA6}" srcOrd="8" destOrd="0" presId="urn:microsoft.com/office/officeart/2008/layout/AscendingPictureAccentProcess"/>
    <dgm:cxn modelId="{4C6139C2-7C32-47A5-A43A-704CCD31C17F}" type="presParOf" srcId="{20022AB5-61CD-4E0F-98A5-313B4931E4FE}" destId="{38404582-1A0C-48B4-9BC1-E0502DD3AD44}" srcOrd="9" destOrd="0" presId="urn:microsoft.com/office/officeart/2008/layout/AscendingPictureAccentProcess"/>
    <dgm:cxn modelId="{D4D8ACB3-C960-4A92-83A9-104034A0ADDB}" type="presParOf" srcId="{20022AB5-61CD-4E0F-98A5-313B4931E4FE}" destId="{48DA152D-18E1-4DD2-80B8-7F3859C32178}" srcOrd="10" destOrd="0" presId="urn:microsoft.com/office/officeart/2008/layout/AscendingPictureAccentProcess"/>
    <dgm:cxn modelId="{452F6F39-57E3-4EAE-BAA6-8B5B090DEDB4}" type="presParOf" srcId="{20022AB5-61CD-4E0F-98A5-313B4931E4FE}" destId="{0C49F3AE-B715-43E6-B4C3-1DB43565C3F5}" srcOrd="11" destOrd="0" presId="urn:microsoft.com/office/officeart/2008/layout/AscendingPictureAccentProcess"/>
    <dgm:cxn modelId="{CFD85B30-2A70-460C-8BB3-4AB0055CE206}" type="presParOf" srcId="{20022AB5-61CD-4E0F-98A5-313B4931E4FE}" destId="{B6B51D27-5864-4770-A438-9D53C80B0DD5}" srcOrd="12" destOrd="0" presId="urn:microsoft.com/office/officeart/2008/layout/AscendingPictureAccentProcess"/>
    <dgm:cxn modelId="{7556E082-12EB-44F4-A1AC-0C25859D2375}" type="presParOf" srcId="{20022AB5-61CD-4E0F-98A5-313B4931E4FE}" destId="{8C5D432C-64B6-4C48-9BFA-3C5652A75DD1}" srcOrd="13" destOrd="0" presId="urn:microsoft.com/office/officeart/2008/layout/AscendingPictureAccentProcess"/>
    <dgm:cxn modelId="{9AC523DC-8437-4FB7-97C5-6DBA11EA15CE}" type="presParOf" srcId="{20022AB5-61CD-4E0F-98A5-313B4931E4FE}" destId="{B05AEFBA-FA82-4D10-A9D0-B43214BF19FC}" srcOrd="14" destOrd="0" presId="urn:microsoft.com/office/officeart/2008/layout/AscendingPictureAccentProcess"/>
    <dgm:cxn modelId="{11D7AD25-D0E4-4B98-82FA-1DB5BF3F3DC9}" type="presParOf" srcId="{20022AB5-61CD-4E0F-98A5-313B4931E4FE}" destId="{84147498-240E-40AD-A96E-FDE9C3361783}" srcOrd="15" destOrd="0" presId="urn:microsoft.com/office/officeart/2008/layout/AscendingPictureAccentProcess"/>
    <dgm:cxn modelId="{AD6DE8B5-A858-4113-B34A-8B9B8D391C66}" type="presParOf" srcId="{20022AB5-61CD-4E0F-98A5-313B4931E4FE}" destId="{DEC2FA15-4415-4E11-92D3-723BD71EBCA8}" srcOrd="16" destOrd="0" presId="urn:microsoft.com/office/officeart/2008/layout/AscendingPictureAccentProcess"/>
    <dgm:cxn modelId="{59C328DC-18B9-429B-A92A-B1919376B82F}" type="presParOf" srcId="{DEC2FA15-4415-4E11-92D3-723BD71EBCA8}" destId="{B6311411-A2C3-4F12-8D0D-6A86854A744C}" srcOrd="0" destOrd="0" presId="urn:microsoft.com/office/officeart/2008/layout/AscendingPictureAccentProcess"/>
    <dgm:cxn modelId="{34669BDC-84E8-41D2-90E4-B57716F54F1A}" type="presParOf" srcId="{20022AB5-61CD-4E0F-98A5-313B4931E4FE}" destId="{FA064D98-5753-4565-A71F-F07D8134B9AD}" srcOrd="17" destOrd="0" presId="urn:microsoft.com/office/officeart/2008/layout/AscendingPictureAccentProcess"/>
    <dgm:cxn modelId="{E2F845D3-EBE7-4CC9-B8D3-743C579DA6A8}" type="presParOf" srcId="{20022AB5-61CD-4E0F-98A5-313B4931E4FE}" destId="{CD96AD8F-6C5D-4DAB-B6B6-FAA162A8883F}" srcOrd="18" destOrd="0" presId="urn:microsoft.com/office/officeart/2008/layout/AscendingPictureAccentProcess"/>
    <dgm:cxn modelId="{2F96EE13-DEC5-47BC-A3A8-14670C5254E4}" type="presParOf" srcId="{CD96AD8F-6C5D-4DAB-B6B6-FAA162A8883F}" destId="{00DE4EA0-4A19-4549-8ECB-FC6BA2B15379}" srcOrd="0" destOrd="0" presId="urn:microsoft.com/office/officeart/2008/layout/AscendingPictureAccentProcess"/>
    <dgm:cxn modelId="{3220A398-BB1E-44E4-87B0-DF9D49DCE99D}" type="presParOf" srcId="{20022AB5-61CD-4E0F-98A5-313B4931E4FE}" destId="{C381E66E-70D7-47C0-9A65-7F2E13AE8700}" srcOrd="19" destOrd="0" presId="urn:microsoft.com/office/officeart/2008/layout/AscendingPictureAccentProcess"/>
    <dgm:cxn modelId="{D3B94B7A-A663-407E-B4F0-6C59E3AB2085}" type="presParOf" srcId="{20022AB5-61CD-4E0F-98A5-313B4931E4FE}" destId="{27C89BE7-DDA4-4A3A-A9E8-A7A592FBD044}" srcOrd="20" destOrd="0" presId="urn:microsoft.com/office/officeart/2008/layout/AscendingPictureAccentProcess"/>
    <dgm:cxn modelId="{8944F0D5-F131-47F3-B430-5E9EB8491292}" type="presParOf" srcId="{27C89BE7-DDA4-4A3A-A9E8-A7A592FBD044}" destId="{49018FFA-2ED5-4786-8771-D811429BF91C}" srcOrd="0" destOrd="0" presId="urn:microsoft.com/office/officeart/2008/layout/AscendingPictureAccentProcess"/>
    <dgm:cxn modelId="{A956B92F-ABC5-423B-94AE-D610AB480312}" type="presParOf" srcId="{20022AB5-61CD-4E0F-98A5-313B4931E4FE}" destId="{1B9547E9-4808-40F4-B043-A42B466EE67C}" srcOrd="21" destOrd="0" presId="urn:microsoft.com/office/officeart/2008/layout/AscendingPictureAccentProcess"/>
    <dgm:cxn modelId="{5843749D-F190-4A3D-A67A-4940A0862C52}" type="presParOf" srcId="{20022AB5-61CD-4E0F-98A5-313B4931E4FE}" destId="{6FF8E756-7266-41EE-A448-6B72A40256F3}" srcOrd="22" destOrd="0" presId="urn:microsoft.com/office/officeart/2008/layout/AscendingPictureAccentProcess"/>
    <dgm:cxn modelId="{0B0DDFB5-1264-4833-9B3C-F451D34988EB}" type="presParOf" srcId="{6FF8E756-7266-41EE-A448-6B72A40256F3}" destId="{13301306-0B6D-4CBC-9ADD-D325BC4C8B98}" srcOrd="0" destOrd="0" presId="urn:microsoft.com/office/officeart/2008/layout/AscendingPictureAccentProcess"/>
    <dgm:cxn modelId="{80201C53-ABC5-4553-B4CD-679C648A99C2}" type="presParOf" srcId="{20022AB5-61CD-4E0F-98A5-313B4931E4FE}" destId="{989B5148-2EDC-48DC-9298-34C9924DAE80}" srcOrd="23" destOrd="0" presId="urn:microsoft.com/office/officeart/2008/layout/AscendingPictureAccentProcess"/>
    <dgm:cxn modelId="{8D236821-F432-49F1-AAD5-9058081DA285}" type="presParOf" srcId="{20022AB5-61CD-4E0F-98A5-313B4931E4FE}" destId="{19E4CF0C-792B-44CE-A59F-5F7B96300BE2}" srcOrd="24" destOrd="0" presId="urn:microsoft.com/office/officeart/2008/layout/AscendingPictureAccentProcess"/>
    <dgm:cxn modelId="{5A2E2C4A-7096-48DE-9A8E-7CBC60B8D786}" type="presParOf" srcId="{19E4CF0C-792B-44CE-A59F-5F7B96300BE2}" destId="{4802DE50-1FEF-4A5D-830E-E5472532038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6AE44-4A0F-49DF-AC8A-AB9A57606046}"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lv-LV"/>
        </a:p>
      </dgm:t>
    </dgm:pt>
    <dgm:pt modelId="{6B35EA0D-7A9C-480A-A435-F84674D8F5FB}">
      <dgm:prSet/>
      <dgm:spPr/>
      <dgm:t>
        <a:bodyPr/>
        <a:lstStyle/>
        <a:p>
          <a:r>
            <a:rPr lang="en-US" b="1" i="0" dirty="0">
              <a:solidFill>
                <a:srgbClr val="B43282"/>
              </a:solidFill>
            </a:rPr>
            <a:t>Why</a:t>
          </a:r>
          <a:r>
            <a:rPr lang="en-US" b="0" i="0" dirty="0"/>
            <a:t> do you need to work together on this research? </a:t>
          </a:r>
          <a:endParaRPr lang="lv-LV" dirty="0"/>
        </a:p>
      </dgm:t>
    </dgm:pt>
    <dgm:pt modelId="{DE2CE6EB-F6D2-4B2D-877A-9E16C0A472F0}" type="parTrans" cxnId="{979A5C85-8587-4A8C-8F8C-90352F9438EA}">
      <dgm:prSet/>
      <dgm:spPr/>
      <dgm:t>
        <a:bodyPr/>
        <a:lstStyle/>
        <a:p>
          <a:endParaRPr lang="lv-LV"/>
        </a:p>
      </dgm:t>
    </dgm:pt>
    <dgm:pt modelId="{B5EBB0CD-FA39-44D6-9BA9-D2C6264D6FAB}" type="sibTrans" cxnId="{979A5C85-8587-4A8C-8F8C-90352F9438EA}">
      <dgm:prSet/>
      <dgm:spPr/>
      <dgm:t>
        <a:bodyPr/>
        <a:lstStyle/>
        <a:p>
          <a:endParaRPr lang="lv-LV"/>
        </a:p>
      </dgm:t>
    </dgm:pt>
    <dgm:pt modelId="{0C6B025A-7FB3-46A0-A4B0-0A13CFFDC51E}">
      <dgm:prSet/>
      <dgm:spPr/>
      <dgm:t>
        <a:bodyPr/>
        <a:lstStyle/>
        <a:p>
          <a:r>
            <a:rPr lang="en-US" b="0" i="0" dirty="0"/>
            <a:t>Explain why a </a:t>
          </a:r>
          <a:r>
            <a:rPr lang="en-US" b="1" i="0" dirty="0">
              <a:solidFill>
                <a:srgbClr val="B43282"/>
              </a:solidFill>
            </a:rPr>
            <a:t>collaborative approach </a:t>
          </a:r>
          <a:r>
            <a:rPr lang="en-US" b="0" i="0" dirty="0"/>
            <a:t>is needed to solve the problem and briefly </a:t>
          </a:r>
          <a:r>
            <a:rPr lang="en-US" b="1" i="0" dirty="0"/>
            <a:t>why</a:t>
          </a:r>
          <a:r>
            <a:rPr lang="en-US" b="0" i="0" dirty="0"/>
            <a:t> your consortium is best placed to do so.</a:t>
          </a:r>
          <a:endParaRPr lang="lv-LV" b="0" i="0" dirty="0"/>
        </a:p>
      </dgm:t>
    </dgm:pt>
    <dgm:pt modelId="{ECF9DD74-29AC-4C65-B1A4-531014346D40}" type="parTrans" cxnId="{93C50DE3-C050-477E-BC18-FCD49C0539DA}">
      <dgm:prSet/>
      <dgm:spPr/>
      <dgm:t>
        <a:bodyPr/>
        <a:lstStyle/>
        <a:p>
          <a:endParaRPr lang="lv-LV"/>
        </a:p>
      </dgm:t>
    </dgm:pt>
    <dgm:pt modelId="{EC2CFB97-2E9C-4842-B484-9EE6FDCB1735}" type="sibTrans" cxnId="{93C50DE3-C050-477E-BC18-FCD49C0539DA}">
      <dgm:prSet/>
      <dgm:spPr/>
      <dgm:t>
        <a:bodyPr/>
        <a:lstStyle/>
        <a:p>
          <a:endParaRPr lang="lv-LV"/>
        </a:p>
      </dgm:t>
    </dgm:pt>
    <dgm:pt modelId="{CBE1DCA3-21C9-4C65-85AF-47AAB2C48C07}">
      <dgm:prSet/>
      <dgm:spPr/>
      <dgm:t>
        <a:bodyPr/>
        <a:lstStyle/>
        <a:p>
          <a:r>
            <a:rPr lang="en-US" b="0" i="0" dirty="0"/>
            <a:t>Refer openly to the </a:t>
          </a:r>
          <a:r>
            <a:rPr lang="en-US" b="1" i="0" dirty="0">
              <a:solidFill>
                <a:srgbClr val="B43282"/>
              </a:solidFill>
            </a:rPr>
            <a:t>innovative elements </a:t>
          </a:r>
          <a:r>
            <a:rPr lang="en-US" b="0" i="0" dirty="0"/>
            <a:t>of this project (topic, consortium, synergies...)</a:t>
          </a:r>
          <a:endParaRPr lang="lv-LV" dirty="0"/>
        </a:p>
      </dgm:t>
    </dgm:pt>
    <dgm:pt modelId="{4A28F653-8BD5-4A73-97F5-682224985A86}" type="parTrans" cxnId="{CDC68A56-71E2-4450-90C5-00CC333AD1A4}">
      <dgm:prSet/>
      <dgm:spPr/>
      <dgm:t>
        <a:bodyPr/>
        <a:lstStyle/>
        <a:p>
          <a:endParaRPr lang="lv-LV"/>
        </a:p>
      </dgm:t>
    </dgm:pt>
    <dgm:pt modelId="{5E8ECD69-A969-4606-AF11-B3ECE9FB66A1}" type="sibTrans" cxnId="{CDC68A56-71E2-4450-90C5-00CC333AD1A4}">
      <dgm:prSet/>
      <dgm:spPr/>
      <dgm:t>
        <a:bodyPr/>
        <a:lstStyle/>
        <a:p>
          <a:endParaRPr lang="lv-LV"/>
        </a:p>
      </dgm:t>
    </dgm:pt>
    <dgm:pt modelId="{9B3C4653-106A-4D19-B5F5-AD7CE1B27FFD}">
      <dgm:prSet/>
      <dgm:spPr/>
      <dgm:t>
        <a:bodyPr/>
        <a:lstStyle/>
        <a:p>
          <a:r>
            <a:rPr lang="en-US" b="0" i="0" dirty="0"/>
            <a:t>Describe the importance of the </a:t>
          </a:r>
          <a:r>
            <a:rPr lang="en-US" b="1" i="0" dirty="0">
              <a:solidFill>
                <a:srgbClr val="B43282"/>
              </a:solidFill>
            </a:rPr>
            <a:t>intersectoral and interdisciplinary </a:t>
          </a:r>
          <a:r>
            <a:rPr lang="en-US" b="0" i="0" dirty="0"/>
            <a:t>approach. </a:t>
          </a:r>
          <a:endParaRPr lang="lv-LV" b="0" i="0" dirty="0"/>
        </a:p>
      </dgm:t>
    </dgm:pt>
    <dgm:pt modelId="{F46DE2E0-E98A-41E8-B9AE-3EFBB6BA9722}" type="parTrans" cxnId="{AB6CDDAC-E309-493B-AAFD-3564B1CEE7FC}">
      <dgm:prSet/>
      <dgm:spPr/>
      <dgm:t>
        <a:bodyPr/>
        <a:lstStyle/>
        <a:p>
          <a:endParaRPr lang="lv-LV"/>
        </a:p>
      </dgm:t>
    </dgm:pt>
    <dgm:pt modelId="{CC56A45D-E94E-4B5C-8450-DEF59B6ECAEF}" type="sibTrans" cxnId="{AB6CDDAC-E309-493B-AAFD-3564B1CEE7FC}">
      <dgm:prSet/>
      <dgm:spPr/>
      <dgm:t>
        <a:bodyPr/>
        <a:lstStyle/>
        <a:p>
          <a:endParaRPr lang="lv-LV"/>
        </a:p>
      </dgm:t>
    </dgm:pt>
    <dgm:pt modelId="{4BCA1282-B2FD-4929-B7BE-4A331A076F0D}" type="pres">
      <dgm:prSet presAssocID="{DAE6AE44-4A0F-49DF-AC8A-AB9A57606046}" presName="Name0" presStyleCnt="0">
        <dgm:presLayoutVars>
          <dgm:dir/>
          <dgm:resizeHandles val="exact"/>
        </dgm:presLayoutVars>
      </dgm:prSet>
      <dgm:spPr/>
    </dgm:pt>
    <dgm:pt modelId="{D91B1A8F-846C-4A58-9D75-79B6099419A5}" type="pres">
      <dgm:prSet presAssocID="{DAE6AE44-4A0F-49DF-AC8A-AB9A57606046}" presName="arrow" presStyleLbl="bgShp" presStyleIdx="0" presStyleCnt="1"/>
      <dgm:spPr/>
    </dgm:pt>
    <dgm:pt modelId="{52B6B790-694D-43AA-9EC3-5D82A157B569}" type="pres">
      <dgm:prSet presAssocID="{DAE6AE44-4A0F-49DF-AC8A-AB9A57606046}" presName="points" presStyleCnt="0"/>
      <dgm:spPr/>
    </dgm:pt>
    <dgm:pt modelId="{8D6E8FE6-F798-4142-920A-09BB6DCB6A1B}" type="pres">
      <dgm:prSet presAssocID="{6B35EA0D-7A9C-480A-A435-F84674D8F5FB}" presName="compositeA" presStyleCnt="0"/>
      <dgm:spPr/>
    </dgm:pt>
    <dgm:pt modelId="{D80FFA4C-23A4-4E3F-8CBB-D04BCACDC7B8}" type="pres">
      <dgm:prSet presAssocID="{6B35EA0D-7A9C-480A-A435-F84674D8F5FB}" presName="textA" presStyleLbl="revTx" presStyleIdx="0" presStyleCnt="4">
        <dgm:presLayoutVars>
          <dgm:bulletEnabled val="1"/>
        </dgm:presLayoutVars>
      </dgm:prSet>
      <dgm:spPr/>
    </dgm:pt>
    <dgm:pt modelId="{65DAFCF7-015F-4C30-B653-350D657D1D62}" type="pres">
      <dgm:prSet presAssocID="{6B35EA0D-7A9C-480A-A435-F84674D8F5FB}" presName="circleA" presStyleLbl="node1" presStyleIdx="0" presStyleCnt="4"/>
      <dgm:spPr/>
    </dgm:pt>
    <dgm:pt modelId="{3CA53C44-9DA9-481E-AF23-354A1D2284E4}" type="pres">
      <dgm:prSet presAssocID="{6B35EA0D-7A9C-480A-A435-F84674D8F5FB}" presName="spaceA" presStyleCnt="0"/>
      <dgm:spPr/>
    </dgm:pt>
    <dgm:pt modelId="{41CA6546-4B74-4C52-B517-B4EBA3AA003D}" type="pres">
      <dgm:prSet presAssocID="{B5EBB0CD-FA39-44D6-9BA9-D2C6264D6FAB}" presName="space" presStyleCnt="0"/>
      <dgm:spPr/>
    </dgm:pt>
    <dgm:pt modelId="{DDA99A73-D9A5-432A-82D5-EF4F240D5059}" type="pres">
      <dgm:prSet presAssocID="{0C6B025A-7FB3-46A0-A4B0-0A13CFFDC51E}" presName="compositeB" presStyleCnt="0"/>
      <dgm:spPr/>
    </dgm:pt>
    <dgm:pt modelId="{031CB642-F567-4365-A6AE-061D1EE33B86}" type="pres">
      <dgm:prSet presAssocID="{0C6B025A-7FB3-46A0-A4B0-0A13CFFDC51E}" presName="textB" presStyleLbl="revTx" presStyleIdx="1" presStyleCnt="4">
        <dgm:presLayoutVars>
          <dgm:bulletEnabled val="1"/>
        </dgm:presLayoutVars>
      </dgm:prSet>
      <dgm:spPr/>
    </dgm:pt>
    <dgm:pt modelId="{B36DD948-5C6E-42EF-A394-3E4DE753F8DA}" type="pres">
      <dgm:prSet presAssocID="{0C6B025A-7FB3-46A0-A4B0-0A13CFFDC51E}" presName="circleB" presStyleLbl="node1" presStyleIdx="1" presStyleCnt="4"/>
      <dgm:spPr/>
    </dgm:pt>
    <dgm:pt modelId="{0C4BCE2E-4031-47BF-8CDD-200B61959BE4}" type="pres">
      <dgm:prSet presAssocID="{0C6B025A-7FB3-46A0-A4B0-0A13CFFDC51E}" presName="spaceB" presStyleCnt="0"/>
      <dgm:spPr/>
    </dgm:pt>
    <dgm:pt modelId="{11E7C176-1E65-4E37-BEA5-A3DEAE00AA9D}" type="pres">
      <dgm:prSet presAssocID="{EC2CFB97-2E9C-4842-B484-9EE6FDCB1735}" presName="space" presStyleCnt="0"/>
      <dgm:spPr/>
    </dgm:pt>
    <dgm:pt modelId="{E5086432-7DD4-4E67-BC2B-220EBBF41F27}" type="pres">
      <dgm:prSet presAssocID="{9B3C4653-106A-4D19-B5F5-AD7CE1B27FFD}" presName="compositeA" presStyleCnt="0"/>
      <dgm:spPr/>
    </dgm:pt>
    <dgm:pt modelId="{F3EC71F5-BC93-40FF-9BB7-25FF0095FDBA}" type="pres">
      <dgm:prSet presAssocID="{9B3C4653-106A-4D19-B5F5-AD7CE1B27FFD}" presName="textA" presStyleLbl="revTx" presStyleIdx="2" presStyleCnt="4">
        <dgm:presLayoutVars>
          <dgm:bulletEnabled val="1"/>
        </dgm:presLayoutVars>
      </dgm:prSet>
      <dgm:spPr/>
    </dgm:pt>
    <dgm:pt modelId="{E3A68004-83E8-45BC-A0FA-482AB3917DAE}" type="pres">
      <dgm:prSet presAssocID="{9B3C4653-106A-4D19-B5F5-AD7CE1B27FFD}" presName="circleA" presStyleLbl="node1" presStyleIdx="2" presStyleCnt="4"/>
      <dgm:spPr/>
    </dgm:pt>
    <dgm:pt modelId="{F70B8885-EF5A-4A42-9F06-B27BF2AD2ECC}" type="pres">
      <dgm:prSet presAssocID="{9B3C4653-106A-4D19-B5F5-AD7CE1B27FFD}" presName="spaceA" presStyleCnt="0"/>
      <dgm:spPr/>
    </dgm:pt>
    <dgm:pt modelId="{591355FD-B24D-4F92-B70A-3F0FFA961B3E}" type="pres">
      <dgm:prSet presAssocID="{CC56A45D-E94E-4B5C-8450-DEF59B6ECAEF}" presName="space" presStyleCnt="0"/>
      <dgm:spPr/>
    </dgm:pt>
    <dgm:pt modelId="{7453FF22-87C9-4335-ACBE-12F13B8A17E1}" type="pres">
      <dgm:prSet presAssocID="{CBE1DCA3-21C9-4C65-85AF-47AAB2C48C07}" presName="compositeB" presStyleCnt="0"/>
      <dgm:spPr/>
    </dgm:pt>
    <dgm:pt modelId="{BDE66840-3BED-47FB-B7D1-7C3EBACE4410}" type="pres">
      <dgm:prSet presAssocID="{CBE1DCA3-21C9-4C65-85AF-47AAB2C48C07}" presName="textB" presStyleLbl="revTx" presStyleIdx="3" presStyleCnt="4">
        <dgm:presLayoutVars>
          <dgm:bulletEnabled val="1"/>
        </dgm:presLayoutVars>
      </dgm:prSet>
      <dgm:spPr/>
    </dgm:pt>
    <dgm:pt modelId="{4A17E203-8536-4031-856D-12583342BE17}" type="pres">
      <dgm:prSet presAssocID="{CBE1DCA3-21C9-4C65-85AF-47AAB2C48C07}" presName="circleB" presStyleLbl="node1" presStyleIdx="3" presStyleCnt="4"/>
      <dgm:spPr/>
    </dgm:pt>
    <dgm:pt modelId="{38458C83-6838-4BFD-A0B6-A0837428EE59}" type="pres">
      <dgm:prSet presAssocID="{CBE1DCA3-21C9-4C65-85AF-47AAB2C48C07}" presName="spaceB" presStyleCnt="0"/>
      <dgm:spPr/>
    </dgm:pt>
  </dgm:ptLst>
  <dgm:cxnLst>
    <dgm:cxn modelId="{DDB9E405-E999-46DC-A129-303E8889CCA8}" type="presOf" srcId="{6B35EA0D-7A9C-480A-A435-F84674D8F5FB}" destId="{D80FFA4C-23A4-4E3F-8CBB-D04BCACDC7B8}" srcOrd="0" destOrd="0" presId="urn:microsoft.com/office/officeart/2005/8/layout/hProcess11"/>
    <dgm:cxn modelId="{7F847049-10B7-4E88-8A4E-E990BBD80642}" type="presOf" srcId="{0C6B025A-7FB3-46A0-A4B0-0A13CFFDC51E}" destId="{031CB642-F567-4365-A6AE-061D1EE33B86}" srcOrd="0" destOrd="0" presId="urn:microsoft.com/office/officeart/2005/8/layout/hProcess11"/>
    <dgm:cxn modelId="{5B6FF04B-312A-4E17-A86A-047393719648}" type="presOf" srcId="{DAE6AE44-4A0F-49DF-AC8A-AB9A57606046}" destId="{4BCA1282-B2FD-4929-B7BE-4A331A076F0D}" srcOrd="0" destOrd="0" presId="urn:microsoft.com/office/officeart/2005/8/layout/hProcess11"/>
    <dgm:cxn modelId="{B7B86F75-10EC-4125-9170-C577B0A862A9}" type="presOf" srcId="{9B3C4653-106A-4D19-B5F5-AD7CE1B27FFD}" destId="{F3EC71F5-BC93-40FF-9BB7-25FF0095FDBA}" srcOrd="0" destOrd="0" presId="urn:microsoft.com/office/officeart/2005/8/layout/hProcess11"/>
    <dgm:cxn modelId="{CDC68A56-71E2-4450-90C5-00CC333AD1A4}" srcId="{DAE6AE44-4A0F-49DF-AC8A-AB9A57606046}" destId="{CBE1DCA3-21C9-4C65-85AF-47AAB2C48C07}" srcOrd="3" destOrd="0" parTransId="{4A28F653-8BD5-4A73-97F5-682224985A86}" sibTransId="{5E8ECD69-A969-4606-AF11-B3ECE9FB66A1}"/>
    <dgm:cxn modelId="{979A5C85-8587-4A8C-8F8C-90352F9438EA}" srcId="{DAE6AE44-4A0F-49DF-AC8A-AB9A57606046}" destId="{6B35EA0D-7A9C-480A-A435-F84674D8F5FB}" srcOrd="0" destOrd="0" parTransId="{DE2CE6EB-F6D2-4B2D-877A-9E16C0A472F0}" sibTransId="{B5EBB0CD-FA39-44D6-9BA9-D2C6264D6FAB}"/>
    <dgm:cxn modelId="{AB6CDDAC-E309-493B-AAFD-3564B1CEE7FC}" srcId="{DAE6AE44-4A0F-49DF-AC8A-AB9A57606046}" destId="{9B3C4653-106A-4D19-B5F5-AD7CE1B27FFD}" srcOrd="2" destOrd="0" parTransId="{F46DE2E0-E98A-41E8-B9AE-3EFBB6BA9722}" sibTransId="{CC56A45D-E94E-4B5C-8450-DEF59B6ECAEF}"/>
    <dgm:cxn modelId="{EAB15DBB-D6C9-495B-803C-8450B904154B}" type="presOf" srcId="{CBE1DCA3-21C9-4C65-85AF-47AAB2C48C07}" destId="{BDE66840-3BED-47FB-B7D1-7C3EBACE4410}" srcOrd="0" destOrd="0" presId="urn:microsoft.com/office/officeart/2005/8/layout/hProcess11"/>
    <dgm:cxn modelId="{93C50DE3-C050-477E-BC18-FCD49C0539DA}" srcId="{DAE6AE44-4A0F-49DF-AC8A-AB9A57606046}" destId="{0C6B025A-7FB3-46A0-A4B0-0A13CFFDC51E}" srcOrd="1" destOrd="0" parTransId="{ECF9DD74-29AC-4C65-B1A4-531014346D40}" sibTransId="{EC2CFB97-2E9C-4842-B484-9EE6FDCB1735}"/>
    <dgm:cxn modelId="{C102C5DA-FB1B-46A4-93A8-B1D91EFFA096}" type="presParOf" srcId="{4BCA1282-B2FD-4929-B7BE-4A331A076F0D}" destId="{D91B1A8F-846C-4A58-9D75-79B6099419A5}" srcOrd="0" destOrd="0" presId="urn:microsoft.com/office/officeart/2005/8/layout/hProcess11"/>
    <dgm:cxn modelId="{A31A3897-E2B4-4D67-9476-A2D3DEC1A911}" type="presParOf" srcId="{4BCA1282-B2FD-4929-B7BE-4A331A076F0D}" destId="{52B6B790-694D-43AA-9EC3-5D82A157B569}" srcOrd="1" destOrd="0" presId="urn:microsoft.com/office/officeart/2005/8/layout/hProcess11"/>
    <dgm:cxn modelId="{3CEE2359-F983-46D1-8A41-82D2560A2945}" type="presParOf" srcId="{52B6B790-694D-43AA-9EC3-5D82A157B569}" destId="{8D6E8FE6-F798-4142-920A-09BB6DCB6A1B}" srcOrd="0" destOrd="0" presId="urn:microsoft.com/office/officeart/2005/8/layout/hProcess11"/>
    <dgm:cxn modelId="{EACEAD27-74C7-475A-960E-EDC2295D6274}" type="presParOf" srcId="{8D6E8FE6-F798-4142-920A-09BB6DCB6A1B}" destId="{D80FFA4C-23A4-4E3F-8CBB-D04BCACDC7B8}" srcOrd="0" destOrd="0" presId="urn:microsoft.com/office/officeart/2005/8/layout/hProcess11"/>
    <dgm:cxn modelId="{E54D36C2-4C34-48E3-940E-EE0C0AFF71AB}" type="presParOf" srcId="{8D6E8FE6-F798-4142-920A-09BB6DCB6A1B}" destId="{65DAFCF7-015F-4C30-B653-350D657D1D62}" srcOrd="1" destOrd="0" presId="urn:microsoft.com/office/officeart/2005/8/layout/hProcess11"/>
    <dgm:cxn modelId="{EF6F2DA8-9F25-419B-87DA-00273689AE6E}" type="presParOf" srcId="{8D6E8FE6-F798-4142-920A-09BB6DCB6A1B}" destId="{3CA53C44-9DA9-481E-AF23-354A1D2284E4}" srcOrd="2" destOrd="0" presId="urn:microsoft.com/office/officeart/2005/8/layout/hProcess11"/>
    <dgm:cxn modelId="{C9AB9933-B645-4625-9C5D-F4C509487E99}" type="presParOf" srcId="{52B6B790-694D-43AA-9EC3-5D82A157B569}" destId="{41CA6546-4B74-4C52-B517-B4EBA3AA003D}" srcOrd="1" destOrd="0" presId="urn:microsoft.com/office/officeart/2005/8/layout/hProcess11"/>
    <dgm:cxn modelId="{FCF55FE6-EF8A-4098-B951-E2EE9EC4A141}" type="presParOf" srcId="{52B6B790-694D-43AA-9EC3-5D82A157B569}" destId="{DDA99A73-D9A5-432A-82D5-EF4F240D5059}" srcOrd="2" destOrd="0" presId="urn:microsoft.com/office/officeart/2005/8/layout/hProcess11"/>
    <dgm:cxn modelId="{08E0FF3E-DEC4-4DD8-9DDF-CED1D84ABCF9}" type="presParOf" srcId="{DDA99A73-D9A5-432A-82D5-EF4F240D5059}" destId="{031CB642-F567-4365-A6AE-061D1EE33B86}" srcOrd="0" destOrd="0" presId="urn:microsoft.com/office/officeart/2005/8/layout/hProcess11"/>
    <dgm:cxn modelId="{B02FF4EE-3337-4936-BA42-5C5F4F97BCEF}" type="presParOf" srcId="{DDA99A73-D9A5-432A-82D5-EF4F240D5059}" destId="{B36DD948-5C6E-42EF-A394-3E4DE753F8DA}" srcOrd="1" destOrd="0" presId="urn:microsoft.com/office/officeart/2005/8/layout/hProcess11"/>
    <dgm:cxn modelId="{E46DAD1E-5B1B-47BD-A56F-6134F3BCDA8D}" type="presParOf" srcId="{DDA99A73-D9A5-432A-82D5-EF4F240D5059}" destId="{0C4BCE2E-4031-47BF-8CDD-200B61959BE4}" srcOrd="2" destOrd="0" presId="urn:microsoft.com/office/officeart/2005/8/layout/hProcess11"/>
    <dgm:cxn modelId="{DF1BD7B2-961A-437E-9090-B87DFF0A1DB2}" type="presParOf" srcId="{52B6B790-694D-43AA-9EC3-5D82A157B569}" destId="{11E7C176-1E65-4E37-BEA5-A3DEAE00AA9D}" srcOrd="3" destOrd="0" presId="urn:microsoft.com/office/officeart/2005/8/layout/hProcess11"/>
    <dgm:cxn modelId="{A0D15CBC-18A4-4E66-BAC0-FDB73282C623}" type="presParOf" srcId="{52B6B790-694D-43AA-9EC3-5D82A157B569}" destId="{E5086432-7DD4-4E67-BC2B-220EBBF41F27}" srcOrd="4" destOrd="0" presId="urn:microsoft.com/office/officeart/2005/8/layout/hProcess11"/>
    <dgm:cxn modelId="{D8E77955-8707-4CC2-96D0-B14A74ACC0E0}" type="presParOf" srcId="{E5086432-7DD4-4E67-BC2B-220EBBF41F27}" destId="{F3EC71F5-BC93-40FF-9BB7-25FF0095FDBA}" srcOrd="0" destOrd="0" presId="urn:microsoft.com/office/officeart/2005/8/layout/hProcess11"/>
    <dgm:cxn modelId="{B83E15D8-27AA-49B5-A77E-2E1B11E5B5B0}" type="presParOf" srcId="{E5086432-7DD4-4E67-BC2B-220EBBF41F27}" destId="{E3A68004-83E8-45BC-A0FA-482AB3917DAE}" srcOrd="1" destOrd="0" presId="urn:microsoft.com/office/officeart/2005/8/layout/hProcess11"/>
    <dgm:cxn modelId="{6DD91877-1F99-416A-A6F7-2952531ED20C}" type="presParOf" srcId="{E5086432-7DD4-4E67-BC2B-220EBBF41F27}" destId="{F70B8885-EF5A-4A42-9F06-B27BF2AD2ECC}" srcOrd="2" destOrd="0" presId="urn:microsoft.com/office/officeart/2005/8/layout/hProcess11"/>
    <dgm:cxn modelId="{57776E09-A92F-4197-9E6C-41F8DDB2D7CD}" type="presParOf" srcId="{52B6B790-694D-43AA-9EC3-5D82A157B569}" destId="{591355FD-B24D-4F92-B70A-3F0FFA961B3E}" srcOrd="5" destOrd="0" presId="urn:microsoft.com/office/officeart/2005/8/layout/hProcess11"/>
    <dgm:cxn modelId="{7AD4FD07-1C28-4E3E-86BE-9F9AE7B182D8}" type="presParOf" srcId="{52B6B790-694D-43AA-9EC3-5D82A157B569}" destId="{7453FF22-87C9-4335-ACBE-12F13B8A17E1}" srcOrd="6" destOrd="0" presId="urn:microsoft.com/office/officeart/2005/8/layout/hProcess11"/>
    <dgm:cxn modelId="{C3822108-F468-43CC-9133-E03EA6B4123F}" type="presParOf" srcId="{7453FF22-87C9-4335-ACBE-12F13B8A17E1}" destId="{BDE66840-3BED-47FB-B7D1-7C3EBACE4410}" srcOrd="0" destOrd="0" presId="urn:microsoft.com/office/officeart/2005/8/layout/hProcess11"/>
    <dgm:cxn modelId="{54EB26BB-68E4-454B-8904-81867D3E61C5}" type="presParOf" srcId="{7453FF22-87C9-4335-ACBE-12F13B8A17E1}" destId="{4A17E203-8536-4031-856D-12583342BE17}" srcOrd="1" destOrd="0" presId="urn:microsoft.com/office/officeart/2005/8/layout/hProcess11"/>
    <dgm:cxn modelId="{879B5EA9-7E1B-48BC-A2E4-0F15C379136C}" type="presParOf" srcId="{7453FF22-87C9-4335-ACBE-12F13B8A17E1}" destId="{38458C83-6838-4BFD-A0B6-A0837428EE5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6353B-FD36-4866-9490-0DD08080D366}"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en-US" sz="1800" b="1" noProof="0" dirty="0"/>
            <a:t>Describe and explain the </a:t>
          </a:r>
          <a:r>
            <a:rPr lang="en-US" sz="1800" b="1" noProof="0" dirty="0">
              <a:solidFill>
                <a:srgbClr val="19001E"/>
              </a:solidFill>
            </a:rPr>
            <a:t>overall methodology </a:t>
          </a:r>
          <a:r>
            <a:rPr lang="en-US" sz="1800" b="1" noProof="0" dirty="0"/>
            <a:t>including the concepts,</a:t>
          </a:r>
          <a:r>
            <a:rPr lang="pl-PL" sz="1800" b="1" noProof="0" dirty="0"/>
            <a:t> </a:t>
          </a:r>
          <a:r>
            <a:rPr lang="en-US" sz="1800" b="1" noProof="0" dirty="0"/>
            <a:t>models and assumptions that underpin your work. </a:t>
          </a:r>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dgm:t>
        <a:bodyPr/>
        <a:lstStyle/>
        <a:p>
          <a:endParaRPr lang="en-US" sz="1800" noProof="0" dirty="0"/>
        </a:p>
      </dgm:t>
    </dgm:pt>
    <dgm:pt modelId="{F54E6803-0E9D-45B5-99B6-79984DF624BF}">
      <dgm:prSet phldrT="[Text]" custT="1"/>
      <dgm:spPr/>
      <dgm:t>
        <a:bodyPr/>
        <a:lstStyle/>
        <a:p>
          <a:r>
            <a:rPr lang="en-US" sz="1800" b="1" noProof="0" dirty="0"/>
            <a:t>Explain how this will enable you to deliver</a:t>
          </a:r>
          <a:r>
            <a:rPr lang="pl-PL" sz="1800" b="1" noProof="0" dirty="0"/>
            <a:t> </a:t>
          </a:r>
          <a:r>
            <a:rPr lang="en-US" sz="1800" b="1" noProof="0" dirty="0"/>
            <a:t>your </a:t>
          </a:r>
          <a:r>
            <a:rPr lang="en-US" sz="1800" b="1" noProof="0" dirty="0">
              <a:solidFill>
                <a:srgbClr val="19001E"/>
              </a:solidFill>
            </a:rPr>
            <a:t>project’s objectives</a:t>
          </a:r>
          <a:r>
            <a:rPr lang="en-US" sz="1800" b="1" noProof="0" dirty="0"/>
            <a:t>.</a:t>
          </a:r>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dgm:t>
        <a:bodyPr/>
        <a:lstStyle/>
        <a:p>
          <a:endParaRPr lang="en-US" sz="1800" noProof="0" dirty="0"/>
        </a:p>
      </dgm:t>
    </dgm:pt>
    <dgm:pt modelId="{9BE611B5-0CDA-4625-8FFC-3CC73C51C76B}">
      <dgm:prSet phldrT="[Text]" custT="1"/>
      <dgm:spPr/>
      <dgm:t>
        <a:bodyPr/>
        <a:lstStyle/>
        <a:p>
          <a:r>
            <a:rPr lang="en-US" sz="1800" b="1" noProof="0" dirty="0"/>
            <a:t>Refer to any important </a:t>
          </a:r>
          <a:r>
            <a:rPr lang="en-US" sz="1800" b="1" noProof="0" dirty="0">
              <a:solidFill>
                <a:srgbClr val="19001E"/>
              </a:solidFill>
            </a:rPr>
            <a:t>challenges </a:t>
          </a:r>
          <a:r>
            <a:rPr lang="en-US" sz="1800" b="1" noProof="0" dirty="0"/>
            <a:t>you may have identified in the</a:t>
          </a:r>
          <a:r>
            <a:rPr lang="pl-PL" sz="1800" b="1" noProof="0" dirty="0"/>
            <a:t> </a:t>
          </a:r>
          <a:r>
            <a:rPr lang="en-US" sz="1800" b="1" noProof="0" dirty="0"/>
            <a:t>chosen methodology and </a:t>
          </a:r>
          <a:r>
            <a:rPr lang="en-US" sz="1800" b="1" noProof="0" dirty="0">
              <a:solidFill>
                <a:srgbClr val="19001E"/>
              </a:solidFill>
            </a:rPr>
            <a:t>how</a:t>
          </a:r>
          <a:r>
            <a:rPr lang="pl-PL" sz="1800" b="1" noProof="0" dirty="0">
              <a:solidFill>
                <a:srgbClr val="19001E"/>
              </a:solidFill>
            </a:rPr>
            <a:t> </a:t>
          </a:r>
          <a:r>
            <a:rPr lang="en-US" sz="1800" b="1" noProof="0" dirty="0">
              <a:solidFill>
                <a:srgbClr val="19001E"/>
              </a:solidFill>
            </a:rPr>
            <a:t>you intend to overcome </a:t>
          </a:r>
          <a:r>
            <a:rPr lang="en-US" sz="1800" b="1" noProof="0" dirty="0"/>
            <a:t>them. </a:t>
          </a:r>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dgm:t>
        <a:bodyPr/>
        <a:lstStyle/>
        <a:p>
          <a:endParaRPr lang="en-US" sz="1800" noProof="0" dirty="0"/>
        </a:p>
      </dgm:t>
    </dgm:pt>
    <dgm:pt modelId="{E0BE2A2D-EF0B-4BA5-B81D-1FD399E0DBE2}">
      <dgm:prSet phldrT="[Text]" custT="1"/>
      <dgm:spPr/>
      <dgm:t>
        <a:bodyPr/>
        <a:lstStyle/>
        <a:p>
          <a:r>
            <a:rPr lang="en-US" sz="1700" b="1" noProof="0" dirty="0"/>
            <a:t>Integration of </a:t>
          </a:r>
          <a:r>
            <a:rPr lang="en-US" sz="1700" b="1" noProof="0" dirty="0">
              <a:solidFill>
                <a:srgbClr val="19001E"/>
              </a:solidFill>
            </a:rPr>
            <a:t>methods</a:t>
          </a:r>
          <a:r>
            <a:rPr lang="en-US" sz="1700" b="1" noProof="0" dirty="0"/>
            <a:t> and </a:t>
          </a:r>
          <a:r>
            <a:rPr lang="en-US" sz="1700" b="1" noProof="0" dirty="0">
              <a:solidFill>
                <a:srgbClr val="19001E"/>
              </a:solidFill>
            </a:rPr>
            <a:t>disciplines</a:t>
          </a: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dgm:t>
        <a:bodyPr/>
        <a:lstStyle/>
        <a:p>
          <a:endParaRPr lang="en-US" sz="1800" noProof="0" dirty="0"/>
        </a:p>
      </dgm:t>
    </dgm:pt>
    <dgm:pt modelId="{F8294F21-8BB2-4B11-9C50-DEEF447C5558}">
      <dgm:prSet phldrT="[Text]" custT="1"/>
      <dgm:spPr/>
      <dgm:t>
        <a:bodyPr/>
        <a:lstStyle/>
        <a:p>
          <a:r>
            <a:rPr lang="en-US" sz="1600" b="1" noProof="0" dirty="0"/>
            <a:t>If an </a:t>
          </a:r>
          <a:r>
            <a:rPr lang="en-US" sz="1600" b="1" noProof="0" dirty="0">
              <a:solidFill>
                <a:srgbClr val="19001E"/>
              </a:solidFill>
            </a:rPr>
            <a:t>interdisciplinary</a:t>
          </a:r>
          <a:r>
            <a:rPr lang="en-US" sz="1600" b="1" noProof="0" dirty="0"/>
            <a:t> approach is </a:t>
          </a:r>
          <a:r>
            <a:rPr lang="en-US" sz="1600" b="1" noProof="0" dirty="0">
              <a:solidFill>
                <a:srgbClr val="19001E"/>
              </a:solidFill>
            </a:rPr>
            <a:t>unnecessary </a:t>
          </a:r>
          <a:r>
            <a:rPr lang="en-US" sz="1600" b="1" noProof="0" dirty="0"/>
            <a:t>in the context of</a:t>
          </a:r>
          <a:r>
            <a:rPr lang="pl-PL" sz="1600" b="1" noProof="0" dirty="0"/>
            <a:t> </a:t>
          </a:r>
          <a:r>
            <a:rPr lang="en-US" sz="1600" b="1" noProof="0" dirty="0"/>
            <a:t>the proposed work, provide</a:t>
          </a:r>
          <a:r>
            <a:rPr lang="en-US" sz="1600" b="1" noProof="0" dirty="0">
              <a:solidFill>
                <a:srgbClr val="19001E"/>
              </a:solidFill>
            </a:rPr>
            <a:t> justification</a:t>
          </a:r>
        </a:p>
      </dgm:t>
    </dgm:pt>
    <dgm:pt modelId="{A00ADCEE-97DA-4D61-90DB-259100E4C132}" type="parTrans" cxnId="{4E78E9D2-7483-4069-BD69-E2707E8DD204}">
      <dgm:prSet/>
      <dgm:spPr/>
      <dgm:t>
        <a:bodyPr/>
        <a:lstStyle/>
        <a:p>
          <a:endParaRPr lang="en-US" sz="1800" noProof="0" dirty="0"/>
        </a:p>
      </dgm:t>
    </dgm:pt>
    <dgm:pt modelId="{8053F746-5FD1-41BF-813E-07E25E6C2B7E}" type="sibTrans" cxnId="{4E78E9D2-7483-4069-BD69-E2707E8DD204}">
      <dgm:prSet/>
      <dgm:spPr/>
      <dgm:t>
        <a:bodyPr/>
        <a:lstStyle/>
        <a:p>
          <a:endParaRPr lang="en-US" sz="1800" noProof="0" dirty="0"/>
        </a:p>
      </dgm:t>
    </dgm:pt>
    <dgm:pt modelId="{2B419C2F-90B7-41C7-8A9D-226DFD9AA581}" type="pres">
      <dgm:prSet presAssocID="{FA36353B-FD36-4866-9490-0DD08080D366}" presName="diagram" presStyleCnt="0">
        <dgm:presLayoutVars>
          <dgm:dir/>
          <dgm:resizeHandles/>
        </dgm:presLayoutVars>
      </dgm:prSet>
      <dgm:spPr/>
    </dgm:pt>
    <dgm:pt modelId="{C773D0A2-393C-4EBC-92F0-B1FA770FB1C8}" type="pres">
      <dgm:prSet presAssocID="{80CE1DBE-98E5-4601-9F04-6546A1B71AFE}" presName="firstNode" presStyleLbl="node1" presStyleIdx="0" presStyleCnt="5" custScaleX="517392" custScaleY="203346" custLinFactNeighborX="-65397" custLinFactNeighborY="-70703">
        <dgm:presLayoutVars>
          <dgm:bulletEnabled val="1"/>
        </dgm:presLayoutVars>
      </dgm:prSet>
      <dgm:spPr/>
    </dgm:pt>
    <dgm:pt modelId="{6210757E-B3A2-48CF-8AF3-90C557A40AC1}" type="pres">
      <dgm:prSet presAssocID="{8C7ABC3D-B873-4C26-A615-5D22FA005B34}" presName="sibTrans" presStyleLbl="sibTrans2D1" presStyleIdx="0" presStyleCnt="4" custScaleX="146675" custScaleY="214040"/>
      <dgm:spPr/>
    </dgm:pt>
    <dgm:pt modelId="{C1C76463-3E3B-43EE-87F3-E3C16F5BB391}" type="pres">
      <dgm:prSet presAssocID="{F54E6803-0E9D-45B5-99B6-79984DF624BF}" presName="middleNode" presStyleCnt="0"/>
      <dgm:spPr/>
    </dgm:pt>
    <dgm:pt modelId="{17373272-E78D-4E7C-8FAF-9425050C314D}" type="pres">
      <dgm:prSet presAssocID="{F54E6803-0E9D-45B5-99B6-79984DF624BF}" presName="padding" presStyleLbl="node1" presStyleIdx="0" presStyleCnt="5"/>
      <dgm:spPr/>
    </dgm:pt>
    <dgm:pt modelId="{CB8A0F48-5978-44A7-ABE1-88178363DFEB}" type="pres">
      <dgm:prSet presAssocID="{F54E6803-0E9D-45B5-99B6-79984DF624BF}" presName="shape" presStyleLbl="node1" presStyleIdx="1" presStyleCnt="5" custScaleX="422521" custScaleY="304139" custLinFactX="-100000" custLinFactNeighborX="-168125" custLinFactNeighborY="23680">
        <dgm:presLayoutVars>
          <dgm:bulletEnabled val="1"/>
        </dgm:presLayoutVars>
      </dgm:prSet>
      <dgm:spPr/>
    </dgm:pt>
    <dgm:pt modelId="{1E11B8B3-1416-4FC0-B390-763182854CA7}" type="pres">
      <dgm:prSet presAssocID="{4A360262-0736-4698-8EC3-1410BED0A042}" presName="sibTrans" presStyleLbl="sibTrans2D1" presStyleIdx="1" presStyleCnt="4" custScaleX="182822" custScaleY="156430" custLinFactNeighborX="-4385" custLinFactNeighborY="0"/>
      <dgm:spPr/>
    </dgm:pt>
    <dgm:pt modelId="{ABD18F46-62E4-42CE-811E-B4910F91C2B1}" type="pres">
      <dgm:prSet presAssocID="{9BE611B5-0CDA-4625-8FFC-3CC73C51C76B}" presName="middleNode" presStyleCnt="0"/>
      <dgm:spPr/>
    </dgm:pt>
    <dgm:pt modelId="{133CFBB8-C9AF-4007-8775-3786700B35C8}" type="pres">
      <dgm:prSet presAssocID="{9BE611B5-0CDA-4625-8FFC-3CC73C51C76B}" presName="padding" presStyleLbl="node1" presStyleIdx="1" presStyleCnt="5"/>
      <dgm:spPr/>
    </dgm:pt>
    <dgm:pt modelId="{FAF1B070-42EE-484B-AC8B-D9E938645468}" type="pres">
      <dgm:prSet presAssocID="{9BE611B5-0CDA-4625-8FFC-3CC73C51C76B}" presName="shape" presStyleLbl="node1" presStyleIdx="2" presStyleCnt="5" custScaleX="870464" custScaleY="259593" custLinFactX="-100000" custLinFactNeighborX="-116591" custLinFactNeighborY="362">
        <dgm:presLayoutVars>
          <dgm:bulletEnabled val="1"/>
        </dgm:presLayoutVars>
      </dgm:prSet>
      <dgm:spPr/>
    </dgm:pt>
    <dgm:pt modelId="{D926D316-AF3D-4955-8C0B-3EBBD761D539}" type="pres">
      <dgm:prSet presAssocID="{CFB59411-D1B0-4698-B2CB-12ED9D52BB10}" presName="sibTrans" presStyleLbl="sibTrans2D1" presStyleIdx="2" presStyleCnt="4" custScaleX="203972" custScaleY="163330"/>
      <dgm:spPr/>
    </dgm:pt>
    <dgm:pt modelId="{515021DB-B688-4B44-8AFE-8622203FF630}" type="pres">
      <dgm:prSet presAssocID="{E0BE2A2D-EF0B-4BA5-B81D-1FD399E0DBE2}" presName="middleNode" presStyleCnt="0"/>
      <dgm:spPr/>
    </dgm:pt>
    <dgm:pt modelId="{FFBA1A54-1153-4404-B8CD-DEDBC54E3488}" type="pres">
      <dgm:prSet presAssocID="{E0BE2A2D-EF0B-4BA5-B81D-1FD399E0DBE2}" presName="padding" presStyleLbl="node1" presStyleIdx="2" presStyleCnt="5"/>
      <dgm:spPr/>
    </dgm:pt>
    <dgm:pt modelId="{C216C1ED-2023-4B5F-AA64-9592C4BA6991}" type="pres">
      <dgm:prSet presAssocID="{E0BE2A2D-EF0B-4BA5-B81D-1FD399E0DBE2}" presName="shape" presStyleLbl="node1" presStyleIdx="3" presStyleCnt="5" custScaleX="496021" custScaleY="193137" custLinFactX="100000" custLinFactNeighborX="142184" custLinFactNeighborY="3277">
        <dgm:presLayoutVars>
          <dgm:bulletEnabled val="1"/>
        </dgm:presLayoutVars>
      </dgm:prSet>
      <dgm:spPr/>
    </dgm:pt>
    <dgm:pt modelId="{85DCEFD5-D897-46FE-A2DA-5ECF6ECABAEE}" type="pres">
      <dgm:prSet presAssocID="{6B5307E9-C317-452E-AD69-FDB7A93E270C}" presName="sibTrans" presStyleLbl="sibTrans2D1" presStyleIdx="3" presStyleCnt="4" custScaleX="178437" custScaleY="173249"/>
      <dgm:spPr/>
    </dgm:pt>
    <dgm:pt modelId="{E3A8F557-1D64-4806-B1D1-6D56543C21F4}" type="pres">
      <dgm:prSet presAssocID="{F8294F21-8BB2-4B11-9C50-DEEF447C5558}" presName="lastNode" presStyleLbl="node1" presStyleIdx="4" presStyleCnt="5" custScaleX="499947" custScaleY="184284" custLinFactX="-11823" custLinFactNeighborX="-100000" custLinFactNeighborY="-26902">
        <dgm:presLayoutVars>
          <dgm:bulletEnabled val="1"/>
        </dgm:presLayoutVars>
      </dgm:prSet>
      <dgm:spPr/>
    </dgm:pt>
  </dgm:ptLst>
  <dgm:cxnLst>
    <dgm:cxn modelId="{DCD7BA03-AF32-4600-86DE-1882DB478CBB}" type="presOf" srcId="{F8294F21-8BB2-4B11-9C50-DEEF447C5558}" destId="{E3A8F557-1D64-4806-B1D1-6D56543C21F4}" srcOrd="0" destOrd="0" presId="urn:microsoft.com/office/officeart/2005/8/layout/bProcess2"/>
    <dgm:cxn modelId="{9EE65816-0991-4584-A555-52EFC1EF24E6}" type="presOf" srcId="{80CE1DBE-98E5-4601-9F04-6546A1B71AFE}" destId="{C773D0A2-393C-4EBC-92F0-B1FA770FB1C8}" srcOrd="0" destOrd="0" presId="urn:microsoft.com/office/officeart/2005/8/layout/bProcess2"/>
    <dgm:cxn modelId="{68D1C024-9872-4F51-8EDB-19705C92AFB9}" type="presOf" srcId="{9BE611B5-0CDA-4625-8FFC-3CC73C51C76B}" destId="{FAF1B070-42EE-484B-AC8B-D9E938645468}" srcOrd="0" destOrd="0" presId="urn:microsoft.com/office/officeart/2005/8/layout/bProcess2"/>
    <dgm:cxn modelId="{F7964837-24D9-44E0-ADFE-73A5B420B952}" type="presOf" srcId="{FA36353B-FD36-4866-9490-0DD08080D366}" destId="{2B419C2F-90B7-41C7-8A9D-226DFD9AA581}" srcOrd="0" destOrd="0" presId="urn:microsoft.com/office/officeart/2005/8/layout/bProcess2"/>
    <dgm:cxn modelId="{990C6F6C-3262-4DBB-B21F-50C5529055D9}" srcId="{FA36353B-FD36-4866-9490-0DD08080D366}" destId="{9BE611B5-0CDA-4625-8FFC-3CC73C51C76B}" srcOrd="2" destOrd="0" parTransId="{7E7EF0C4-35C6-4133-BE24-F9BFBAA02F33}" sibTransId="{CFB59411-D1B0-4698-B2CB-12ED9D52BB10}"/>
    <dgm:cxn modelId="{AD039B8C-5AA0-473C-9580-161DEE4BEF4E}" type="presOf" srcId="{6B5307E9-C317-452E-AD69-FDB7A93E270C}" destId="{85DCEFD5-D897-46FE-A2DA-5ECF6ECABAEE}" srcOrd="0" destOrd="0" presId="urn:microsoft.com/office/officeart/2005/8/layout/bProcess2"/>
    <dgm:cxn modelId="{7651C892-8EE4-4F92-8922-E7E81E2F5AA3}" type="presOf" srcId="{E0BE2A2D-EF0B-4BA5-B81D-1FD399E0DBE2}" destId="{C216C1ED-2023-4B5F-AA64-9592C4BA6991}" srcOrd="0" destOrd="0" presId="urn:microsoft.com/office/officeart/2005/8/layout/bProcess2"/>
    <dgm:cxn modelId="{67522295-C481-4381-B4B3-660B62F0A426}" type="presOf" srcId="{F54E6803-0E9D-45B5-99B6-79984DF624BF}" destId="{CB8A0F48-5978-44A7-ABE1-88178363DFEB}" srcOrd="0" destOrd="0" presId="urn:microsoft.com/office/officeart/2005/8/layout/bProcess2"/>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2F0FEBBB-8D7C-482E-9182-C2D6B722C5A0}" type="presOf" srcId="{CFB59411-D1B0-4698-B2CB-12ED9D52BB10}" destId="{D926D316-AF3D-4955-8C0B-3EBBD761D539}" srcOrd="0" destOrd="0" presId="urn:microsoft.com/office/officeart/2005/8/layout/bProcess2"/>
    <dgm:cxn modelId="{4E78E9D2-7483-4069-BD69-E2707E8DD204}" srcId="{FA36353B-FD36-4866-9490-0DD08080D366}" destId="{F8294F21-8BB2-4B11-9C50-DEEF447C5558}" srcOrd="4" destOrd="0" parTransId="{A00ADCEE-97DA-4D61-90DB-259100E4C132}" sibTransId="{8053F746-5FD1-41BF-813E-07E25E6C2B7E}"/>
    <dgm:cxn modelId="{3118F1E4-0CDF-447F-8A89-E8CAF138FE06}" type="presOf" srcId="{8C7ABC3D-B873-4C26-A615-5D22FA005B34}" destId="{6210757E-B3A2-48CF-8AF3-90C557A40AC1}" srcOrd="0" destOrd="0" presId="urn:microsoft.com/office/officeart/2005/8/layout/bProcess2"/>
    <dgm:cxn modelId="{EDAD65FF-656A-4C8B-9C55-CE61DF37110D}" type="presOf" srcId="{4A360262-0736-4698-8EC3-1410BED0A042}" destId="{1E11B8B3-1416-4FC0-B390-763182854CA7}" srcOrd="0" destOrd="0" presId="urn:microsoft.com/office/officeart/2005/8/layout/bProcess2"/>
    <dgm:cxn modelId="{AE843C83-61F5-4BF1-B21A-4650365B7669}" type="presParOf" srcId="{2B419C2F-90B7-41C7-8A9D-226DFD9AA581}" destId="{C773D0A2-393C-4EBC-92F0-B1FA770FB1C8}" srcOrd="0" destOrd="0" presId="urn:microsoft.com/office/officeart/2005/8/layout/bProcess2"/>
    <dgm:cxn modelId="{AA509A07-A7DA-4DE1-8430-CA4FE68459AD}" type="presParOf" srcId="{2B419C2F-90B7-41C7-8A9D-226DFD9AA581}" destId="{6210757E-B3A2-48CF-8AF3-90C557A40AC1}" srcOrd="1" destOrd="0" presId="urn:microsoft.com/office/officeart/2005/8/layout/bProcess2"/>
    <dgm:cxn modelId="{90A568D9-DD50-4738-973B-8A643C91E7D5}" type="presParOf" srcId="{2B419C2F-90B7-41C7-8A9D-226DFD9AA581}" destId="{C1C76463-3E3B-43EE-87F3-E3C16F5BB391}" srcOrd="2" destOrd="0" presId="urn:microsoft.com/office/officeart/2005/8/layout/bProcess2"/>
    <dgm:cxn modelId="{E2855369-34E9-4E92-A326-F92F8B5AC2AC}" type="presParOf" srcId="{C1C76463-3E3B-43EE-87F3-E3C16F5BB391}" destId="{17373272-E78D-4E7C-8FAF-9425050C314D}" srcOrd="0" destOrd="0" presId="urn:microsoft.com/office/officeart/2005/8/layout/bProcess2"/>
    <dgm:cxn modelId="{FFE01420-D5FE-434D-BA4A-21E3DD87C5A9}" type="presParOf" srcId="{C1C76463-3E3B-43EE-87F3-E3C16F5BB391}" destId="{CB8A0F48-5978-44A7-ABE1-88178363DFEB}" srcOrd="1" destOrd="0" presId="urn:microsoft.com/office/officeart/2005/8/layout/bProcess2"/>
    <dgm:cxn modelId="{95298B1D-1DBB-4BC6-B561-A409A1507DCF}" type="presParOf" srcId="{2B419C2F-90B7-41C7-8A9D-226DFD9AA581}" destId="{1E11B8B3-1416-4FC0-B390-763182854CA7}" srcOrd="3" destOrd="0" presId="urn:microsoft.com/office/officeart/2005/8/layout/bProcess2"/>
    <dgm:cxn modelId="{BD812C7B-6A8F-419F-99A0-70442E5D2BD0}" type="presParOf" srcId="{2B419C2F-90B7-41C7-8A9D-226DFD9AA581}" destId="{ABD18F46-62E4-42CE-811E-B4910F91C2B1}" srcOrd="4" destOrd="0" presId="urn:microsoft.com/office/officeart/2005/8/layout/bProcess2"/>
    <dgm:cxn modelId="{A5FF6BE8-83CC-46DC-AB56-01FDE3DA3A46}" type="presParOf" srcId="{ABD18F46-62E4-42CE-811E-B4910F91C2B1}" destId="{133CFBB8-C9AF-4007-8775-3786700B35C8}" srcOrd="0" destOrd="0" presId="urn:microsoft.com/office/officeart/2005/8/layout/bProcess2"/>
    <dgm:cxn modelId="{4E1E997E-7356-4C88-BB49-738655FBDDD7}" type="presParOf" srcId="{ABD18F46-62E4-42CE-811E-B4910F91C2B1}" destId="{FAF1B070-42EE-484B-AC8B-D9E938645468}" srcOrd="1" destOrd="0" presId="urn:microsoft.com/office/officeart/2005/8/layout/bProcess2"/>
    <dgm:cxn modelId="{0FF8CE53-712E-4591-AC06-9788AB07E2FC}" type="presParOf" srcId="{2B419C2F-90B7-41C7-8A9D-226DFD9AA581}" destId="{D926D316-AF3D-4955-8C0B-3EBBD761D539}" srcOrd="5" destOrd="0" presId="urn:microsoft.com/office/officeart/2005/8/layout/bProcess2"/>
    <dgm:cxn modelId="{4F7FA39B-1540-4E6A-9250-240297BC2C49}" type="presParOf" srcId="{2B419C2F-90B7-41C7-8A9D-226DFD9AA581}" destId="{515021DB-B688-4B44-8AFE-8622203FF630}" srcOrd="6" destOrd="0" presId="urn:microsoft.com/office/officeart/2005/8/layout/bProcess2"/>
    <dgm:cxn modelId="{2F500A82-02B9-443B-9E55-4473042EAB19}" type="presParOf" srcId="{515021DB-B688-4B44-8AFE-8622203FF630}" destId="{FFBA1A54-1153-4404-B8CD-DEDBC54E3488}" srcOrd="0" destOrd="0" presId="urn:microsoft.com/office/officeart/2005/8/layout/bProcess2"/>
    <dgm:cxn modelId="{0E3EBFA4-687D-446B-82E0-F777A8F5F5D0}" type="presParOf" srcId="{515021DB-B688-4B44-8AFE-8622203FF630}" destId="{C216C1ED-2023-4B5F-AA64-9592C4BA6991}" srcOrd="1" destOrd="0" presId="urn:microsoft.com/office/officeart/2005/8/layout/bProcess2"/>
    <dgm:cxn modelId="{B8C62B6B-AE62-4E61-8DED-B691612B9720}" type="presParOf" srcId="{2B419C2F-90B7-41C7-8A9D-226DFD9AA581}" destId="{85DCEFD5-D897-46FE-A2DA-5ECF6ECABAEE}" srcOrd="7" destOrd="0" presId="urn:microsoft.com/office/officeart/2005/8/layout/bProcess2"/>
    <dgm:cxn modelId="{26875F31-6CC9-4E14-BB68-763A08DAFC1F}" type="presParOf" srcId="{2B419C2F-90B7-41C7-8A9D-226DFD9AA581}" destId="{E3A8F557-1D64-4806-B1D1-6D56543C21F4}"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6353B-FD36-4866-9490-0DD08080D366}"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pl-PL" sz="1200" b="1" noProof="0" dirty="0" err="1"/>
            <a:t>Technically</a:t>
          </a:r>
          <a:r>
            <a:rPr lang="pl-PL" sz="1200" b="1" noProof="0" dirty="0"/>
            <a:t> </a:t>
          </a:r>
          <a:r>
            <a:rPr lang="pl-PL" sz="1200" b="1" noProof="0" dirty="0" err="1"/>
            <a:t>robust</a:t>
          </a:r>
          <a:r>
            <a:rPr lang="pl-PL" sz="1200" b="1" noProof="0" dirty="0"/>
            <a:t> </a:t>
          </a:r>
          <a:r>
            <a:rPr lang="pl-PL" sz="1200" b="0" noProof="0" dirty="0"/>
            <a:t>(</a:t>
          </a:r>
          <a:r>
            <a:rPr lang="pl-PL" sz="1200" b="0" noProof="0" dirty="0" err="1"/>
            <a:t>accurate</a:t>
          </a:r>
          <a:r>
            <a:rPr lang="pl-PL" sz="1200" b="0" noProof="0" dirty="0"/>
            <a:t> and </a:t>
          </a:r>
          <a:r>
            <a:rPr lang="pl-PL" sz="1200" b="0" noProof="0" dirty="0" err="1"/>
            <a:t>reproducible</a:t>
          </a:r>
          <a:r>
            <a:rPr lang="pl-PL" sz="1200" b="0" noProof="0" dirty="0"/>
            <a:t>, </a:t>
          </a:r>
          <a:r>
            <a:rPr lang="pl-PL" sz="1200" b="0" noProof="0" dirty="0" err="1"/>
            <a:t>inform</a:t>
          </a:r>
          <a:r>
            <a:rPr lang="pl-PL" sz="1200" b="0" noProof="0" dirty="0"/>
            <a:t> on </a:t>
          </a:r>
          <a:r>
            <a:rPr lang="pl-PL" sz="1200" b="0" noProof="0" dirty="0" err="1"/>
            <a:t>fails</a:t>
          </a:r>
          <a:r>
            <a:rPr lang="pl-PL" sz="1200" b="0" noProof="0" dirty="0"/>
            <a:t>)</a:t>
          </a:r>
          <a:endParaRPr lang="en-US" sz="1200" b="0" noProof="0" dirty="0"/>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dgm:t>
        <a:bodyPr/>
        <a:lstStyle/>
        <a:p>
          <a:endParaRPr lang="en-US" sz="1800" noProof="0" dirty="0"/>
        </a:p>
      </dgm:t>
    </dgm:pt>
    <dgm:pt modelId="{F54E6803-0E9D-45B5-99B6-79984DF624BF}">
      <dgm:prSet phldrT="[Text]" custT="1"/>
      <dgm:spPr/>
      <dgm:t>
        <a:bodyPr/>
        <a:lstStyle/>
        <a:p>
          <a:r>
            <a:rPr lang="pl-PL" sz="1200" b="1" noProof="0" dirty="0" err="1"/>
            <a:t>Socially</a:t>
          </a:r>
          <a:r>
            <a:rPr lang="pl-PL" sz="1200" b="1" noProof="0" dirty="0"/>
            <a:t> </a:t>
          </a:r>
          <a:r>
            <a:rPr lang="pl-PL" sz="1200" b="1" noProof="0" dirty="0" err="1"/>
            <a:t>robust</a:t>
          </a:r>
          <a:r>
            <a:rPr lang="pl-PL" sz="1200" b="1" noProof="0" dirty="0"/>
            <a:t> </a:t>
          </a:r>
          <a:r>
            <a:rPr lang="pl-PL" sz="1200" b="0" noProof="0" dirty="0"/>
            <a:t>(</a:t>
          </a:r>
          <a:r>
            <a:rPr lang="pl-PL" sz="1200" b="0" noProof="0" dirty="0" err="1"/>
            <a:t>context</a:t>
          </a:r>
          <a:r>
            <a:rPr lang="pl-PL" sz="1200" b="0" noProof="0" dirty="0"/>
            <a:t> and </a:t>
          </a:r>
          <a:r>
            <a:rPr lang="pl-PL" sz="1200" b="0" noProof="0" dirty="0" err="1"/>
            <a:t>envirornment</a:t>
          </a:r>
          <a:r>
            <a:rPr lang="pl-PL" sz="1200" b="0" noProof="0" dirty="0"/>
            <a:t>)</a:t>
          </a:r>
          <a:endParaRPr lang="en-US" sz="1200" b="0" noProof="0" dirty="0"/>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dgm:t>
        <a:bodyPr/>
        <a:lstStyle/>
        <a:p>
          <a:endParaRPr lang="en-US" sz="1800" noProof="0" dirty="0"/>
        </a:p>
      </dgm:t>
    </dgm:pt>
    <dgm:pt modelId="{9BE611B5-0CDA-4625-8FFC-3CC73C51C76B}">
      <dgm:prSet phldrT="[Text]" custT="1"/>
      <dgm:spPr/>
      <dgm:t>
        <a:bodyPr/>
        <a:lstStyle/>
        <a:p>
          <a:r>
            <a:rPr lang="pl-PL" sz="1200" b="1" noProof="0" dirty="0" err="1"/>
            <a:t>Reliable</a:t>
          </a:r>
          <a:r>
            <a:rPr lang="pl-PL" sz="1200" b="1" noProof="0" dirty="0"/>
            <a:t> and </a:t>
          </a:r>
          <a:r>
            <a:rPr lang="pl-PL" sz="1200" b="1" noProof="0" dirty="0" err="1"/>
            <a:t>function</a:t>
          </a:r>
          <a:r>
            <a:rPr lang="pl-PL" sz="1200" b="1" noProof="0" dirty="0"/>
            <a:t> as </a:t>
          </a:r>
          <a:r>
            <a:rPr lang="pl-PL" sz="1200" b="1" noProof="0" dirty="0" err="1"/>
            <a:t>intended</a:t>
          </a:r>
          <a:r>
            <a:rPr lang="pl-PL" sz="1200" b="1" noProof="0" dirty="0"/>
            <a:t> </a:t>
          </a:r>
          <a:r>
            <a:rPr lang="pl-PL" sz="1200" b="0" noProof="0" dirty="0"/>
            <a:t>(</a:t>
          </a:r>
          <a:r>
            <a:rPr lang="en-US" sz="1200" dirty="0"/>
            <a:t>safeguarding the physical and mental integrity of humans</a:t>
          </a:r>
          <a:r>
            <a:rPr lang="pl-PL" sz="1200" dirty="0"/>
            <a:t>)</a:t>
          </a:r>
          <a:endParaRPr lang="en-US" sz="1200" b="1" noProof="0" dirty="0"/>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dgm:t>
        <a:bodyPr/>
        <a:lstStyle/>
        <a:p>
          <a:endParaRPr lang="en-US" sz="1800" noProof="0" dirty="0"/>
        </a:p>
      </dgm:t>
    </dgm:pt>
    <dgm:pt modelId="{E0BE2A2D-EF0B-4BA5-B81D-1FD399E0DBE2}">
      <dgm:prSet phldrT="[Text]" custT="1"/>
      <dgm:spPr/>
      <dgm:t>
        <a:bodyPr/>
        <a:lstStyle/>
        <a:p>
          <a:r>
            <a:rPr lang="pl-PL" sz="1200" b="1" noProof="0" dirty="0" err="1"/>
            <a:t>Explanation</a:t>
          </a:r>
          <a:r>
            <a:rPr lang="pl-PL" sz="1200" b="1" noProof="0" dirty="0"/>
            <a:t> of d</a:t>
          </a:r>
          <a:r>
            <a:rPr lang="en-US" sz="1200" b="1" noProof="0" dirty="0" err="1"/>
            <a:t>ecision</a:t>
          </a:r>
          <a:r>
            <a:rPr lang="en-US" sz="1200" b="1" noProof="0" dirty="0"/>
            <a:t>-making processes</a:t>
          </a:r>
          <a:endParaRPr lang="pl-PL" sz="1200" b="1" noProof="0" dirty="0"/>
        </a:p>
        <a:p>
          <a:r>
            <a:rPr lang="pl-PL" sz="1200" b="0" noProof="0" dirty="0"/>
            <a:t>(</a:t>
          </a:r>
          <a:r>
            <a:rPr lang="en-US" sz="1200" b="0" noProof="0" dirty="0"/>
            <a:t>when significant impact on people’s lives</a:t>
          </a:r>
          <a:r>
            <a:rPr lang="pl-PL" sz="1200" b="0" noProof="0" dirty="0"/>
            <a:t>)</a:t>
          </a:r>
          <a:endParaRPr lang="en-US" sz="1200" b="0" noProof="0" dirty="0">
            <a:solidFill>
              <a:srgbClr val="19001E"/>
            </a:solidFill>
          </a:endParaRP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dgm:t>
        <a:bodyPr/>
        <a:lstStyle/>
        <a:p>
          <a:endParaRPr lang="en-US" sz="1800" noProof="0" dirty="0"/>
        </a:p>
      </dgm:t>
    </dgm:pt>
    <dgm:pt modelId="{2B419C2F-90B7-41C7-8A9D-226DFD9AA581}" type="pres">
      <dgm:prSet presAssocID="{FA36353B-FD36-4866-9490-0DD08080D366}" presName="diagram" presStyleCnt="0">
        <dgm:presLayoutVars>
          <dgm:dir/>
          <dgm:resizeHandles/>
        </dgm:presLayoutVars>
      </dgm:prSet>
      <dgm:spPr/>
    </dgm:pt>
    <dgm:pt modelId="{C773D0A2-393C-4EBC-92F0-B1FA770FB1C8}" type="pres">
      <dgm:prSet presAssocID="{80CE1DBE-98E5-4601-9F04-6546A1B71AFE}" presName="firstNode" presStyleLbl="node1" presStyleIdx="0" presStyleCnt="4" custScaleX="855476" custScaleY="409751" custLinFactX="-528476" custLinFactNeighborX="-600000" custLinFactNeighborY="-68080">
        <dgm:presLayoutVars>
          <dgm:bulletEnabled val="1"/>
        </dgm:presLayoutVars>
      </dgm:prSet>
      <dgm:spPr/>
    </dgm:pt>
    <dgm:pt modelId="{6210757E-B3A2-48CF-8AF3-90C557A40AC1}" type="pres">
      <dgm:prSet presAssocID="{8C7ABC3D-B873-4C26-A615-5D22FA005B34}" presName="sibTrans" presStyleLbl="sibTrans2D1" presStyleIdx="0" presStyleCnt="3" custScaleX="146675" custScaleY="214040"/>
      <dgm:spPr/>
    </dgm:pt>
    <dgm:pt modelId="{C1C76463-3E3B-43EE-87F3-E3C16F5BB391}" type="pres">
      <dgm:prSet presAssocID="{F54E6803-0E9D-45B5-99B6-79984DF624BF}" presName="middleNode" presStyleCnt="0"/>
      <dgm:spPr/>
    </dgm:pt>
    <dgm:pt modelId="{17373272-E78D-4E7C-8FAF-9425050C314D}" type="pres">
      <dgm:prSet presAssocID="{F54E6803-0E9D-45B5-99B6-79984DF624BF}" presName="padding" presStyleLbl="node1" presStyleIdx="0" presStyleCnt="4"/>
      <dgm:spPr/>
    </dgm:pt>
    <dgm:pt modelId="{CB8A0F48-5978-44A7-ABE1-88178363DFEB}" type="pres">
      <dgm:prSet presAssocID="{F54E6803-0E9D-45B5-99B6-79984DF624BF}" presName="shape" presStyleLbl="node1" presStyleIdx="1" presStyleCnt="4" custScaleX="1138541" custScaleY="649334" custLinFactX="-3300" custLinFactY="173511" custLinFactNeighborX="-100000" custLinFactNeighborY="200000">
        <dgm:presLayoutVars>
          <dgm:bulletEnabled val="1"/>
        </dgm:presLayoutVars>
      </dgm:prSet>
      <dgm:spPr/>
    </dgm:pt>
    <dgm:pt modelId="{1E11B8B3-1416-4FC0-B390-763182854CA7}" type="pres">
      <dgm:prSet presAssocID="{4A360262-0736-4698-8EC3-1410BED0A042}" presName="sibTrans" presStyleLbl="sibTrans2D1" presStyleIdx="1" presStyleCnt="3" custScaleX="182822" custScaleY="156430" custLinFactNeighborX="-4385" custLinFactNeighborY="0"/>
      <dgm:spPr/>
    </dgm:pt>
    <dgm:pt modelId="{ABD18F46-62E4-42CE-811E-B4910F91C2B1}" type="pres">
      <dgm:prSet presAssocID="{9BE611B5-0CDA-4625-8FFC-3CC73C51C76B}" presName="middleNode" presStyleCnt="0"/>
      <dgm:spPr/>
    </dgm:pt>
    <dgm:pt modelId="{133CFBB8-C9AF-4007-8775-3786700B35C8}" type="pres">
      <dgm:prSet presAssocID="{9BE611B5-0CDA-4625-8FFC-3CC73C51C76B}" presName="padding" presStyleLbl="node1" presStyleIdx="1" presStyleCnt="4"/>
      <dgm:spPr/>
    </dgm:pt>
    <dgm:pt modelId="{FAF1B070-42EE-484B-AC8B-D9E938645468}" type="pres">
      <dgm:prSet presAssocID="{9BE611B5-0CDA-4625-8FFC-3CC73C51C76B}" presName="shape" presStyleLbl="node1" presStyleIdx="2" presStyleCnt="4" custScaleX="1182612" custScaleY="803947" custLinFactY="-20860" custLinFactNeighborX="-71909" custLinFactNeighborY="-100000">
        <dgm:presLayoutVars>
          <dgm:bulletEnabled val="1"/>
        </dgm:presLayoutVars>
      </dgm:prSet>
      <dgm:spPr/>
    </dgm:pt>
    <dgm:pt modelId="{D926D316-AF3D-4955-8C0B-3EBBD761D539}" type="pres">
      <dgm:prSet presAssocID="{CFB59411-D1B0-4698-B2CB-12ED9D52BB10}" presName="sibTrans" presStyleLbl="sibTrans2D1" presStyleIdx="2" presStyleCnt="3" custScaleX="203972" custScaleY="163330"/>
      <dgm:spPr/>
    </dgm:pt>
    <dgm:pt modelId="{820C31BD-EF7C-4A4E-BDCB-FFE963986FA1}" type="pres">
      <dgm:prSet presAssocID="{E0BE2A2D-EF0B-4BA5-B81D-1FD399E0DBE2}" presName="lastNode" presStyleLbl="node1" presStyleIdx="3" presStyleCnt="4" custScaleX="780153" custScaleY="354159" custLinFactX="500000" custLinFactY="65540" custLinFactNeighborX="501255" custLinFactNeighborY="100000">
        <dgm:presLayoutVars>
          <dgm:bulletEnabled val="1"/>
        </dgm:presLayoutVars>
      </dgm:prSet>
      <dgm:spPr/>
    </dgm:pt>
  </dgm:ptLst>
  <dgm:cxnLst>
    <dgm:cxn modelId="{9EE65816-0991-4584-A555-52EFC1EF24E6}" type="presOf" srcId="{80CE1DBE-98E5-4601-9F04-6546A1B71AFE}" destId="{C773D0A2-393C-4EBC-92F0-B1FA770FB1C8}" srcOrd="0" destOrd="0" presId="urn:microsoft.com/office/officeart/2005/8/layout/bProcess2"/>
    <dgm:cxn modelId="{68D1C024-9872-4F51-8EDB-19705C92AFB9}" type="presOf" srcId="{9BE611B5-0CDA-4625-8FFC-3CC73C51C76B}" destId="{FAF1B070-42EE-484B-AC8B-D9E938645468}" srcOrd="0" destOrd="0" presId="urn:microsoft.com/office/officeart/2005/8/layout/bProcess2"/>
    <dgm:cxn modelId="{F7964837-24D9-44E0-ADFE-73A5B420B952}" type="presOf" srcId="{FA36353B-FD36-4866-9490-0DD08080D366}" destId="{2B419C2F-90B7-41C7-8A9D-226DFD9AA581}" srcOrd="0" destOrd="0" presId="urn:microsoft.com/office/officeart/2005/8/layout/bProcess2"/>
    <dgm:cxn modelId="{C2D13F4B-FF4A-47FC-AC35-238C5228163E}" type="presOf" srcId="{E0BE2A2D-EF0B-4BA5-B81D-1FD399E0DBE2}" destId="{820C31BD-EF7C-4A4E-BDCB-FFE963986FA1}" srcOrd="0" destOrd="0" presId="urn:microsoft.com/office/officeart/2005/8/layout/bProcess2"/>
    <dgm:cxn modelId="{990C6F6C-3262-4DBB-B21F-50C5529055D9}" srcId="{FA36353B-FD36-4866-9490-0DD08080D366}" destId="{9BE611B5-0CDA-4625-8FFC-3CC73C51C76B}" srcOrd="2" destOrd="0" parTransId="{7E7EF0C4-35C6-4133-BE24-F9BFBAA02F33}" sibTransId="{CFB59411-D1B0-4698-B2CB-12ED9D52BB10}"/>
    <dgm:cxn modelId="{67522295-C481-4381-B4B3-660B62F0A426}" type="presOf" srcId="{F54E6803-0E9D-45B5-99B6-79984DF624BF}" destId="{CB8A0F48-5978-44A7-ABE1-88178363DFEB}" srcOrd="0" destOrd="0" presId="urn:microsoft.com/office/officeart/2005/8/layout/bProcess2"/>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2F0FEBBB-8D7C-482E-9182-C2D6B722C5A0}" type="presOf" srcId="{CFB59411-D1B0-4698-B2CB-12ED9D52BB10}" destId="{D926D316-AF3D-4955-8C0B-3EBBD761D539}" srcOrd="0" destOrd="0" presId="urn:microsoft.com/office/officeart/2005/8/layout/bProcess2"/>
    <dgm:cxn modelId="{3118F1E4-0CDF-447F-8A89-E8CAF138FE06}" type="presOf" srcId="{8C7ABC3D-B873-4C26-A615-5D22FA005B34}" destId="{6210757E-B3A2-48CF-8AF3-90C557A40AC1}" srcOrd="0" destOrd="0" presId="urn:microsoft.com/office/officeart/2005/8/layout/bProcess2"/>
    <dgm:cxn modelId="{EDAD65FF-656A-4C8B-9C55-CE61DF37110D}" type="presOf" srcId="{4A360262-0736-4698-8EC3-1410BED0A042}" destId="{1E11B8B3-1416-4FC0-B390-763182854CA7}" srcOrd="0" destOrd="0" presId="urn:microsoft.com/office/officeart/2005/8/layout/bProcess2"/>
    <dgm:cxn modelId="{AE843C83-61F5-4BF1-B21A-4650365B7669}" type="presParOf" srcId="{2B419C2F-90B7-41C7-8A9D-226DFD9AA581}" destId="{C773D0A2-393C-4EBC-92F0-B1FA770FB1C8}" srcOrd="0" destOrd="0" presId="urn:microsoft.com/office/officeart/2005/8/layout/bProcess2"/>
    <dgm:cxn modelId="{AA509A07-A7DA-4DE1-8430-CA4FE68459AD}" type="presParOf" srcId="{2B419C2F-90B7-41C7-8A9D-226DFD9AA581}" destId="{6210757E-B3A2-48CF-8AF3-90C557A40AC1}" srcOrd="1" destOrd="0" presId="urn:microsoft.com/office/officeart/2005/8/layout/bProcess2"/>
    <dgm:cxn modelId="{90A568D9-DD50-4738-973B-8A643C91E7D5}" type="presParOf" srcId="{2B419C2F-90B7-41C7-8A9D-226DFD9AA581}" destId="{C1C76463-3E3B-43EE-87F3-E3C16F5BB391}" srcOrd="2" destOrd="0" presId="urn:microsoft.com/office/officeart/2005/8/layout/bProcess2"/>
    <dgm:cxn modelId="{E2855369-34E9-4E92-A326-F92F8B5AC2AC}" type="presParOf" srcId="{C1C76463-3E3B-43EE-87F3-E3C16F5BB391}" destId="{17373272-E78D-4E7C-8FAF-9425050C314D}" srcOrd="0" destOrd="0" presId="urn:microsoft.com/office/officeart/2005/8/layout/bProcess2"/>
    <dgm:cxn modelId="{FFE01420-D5FE-434D-BA4A-21E3DD87C5A9}" type="presParOf" srcId="{C1C76463-3E3B-43EE-87F3-E3C16F5BB391}" destId="{CB8A0F48-5978-44A7-ABE1-88178363DFEB}" srcOrd="1" destOrd="0" presId="urn:microsoft.com/office/officeart/2005/8/layout/bProcess2"/>
    <dgm:cxn modelId="{95298B1D-1DBB-4BC6-B561-A409A1507DCF}" type="presParOf" srcId="{2B419C2F-90B7-41C7-8A9D-226DFD9AA581}" destId="{1E11B8B3-1416-4FC0-B390-763182854CA7}" srcOrd="3" destOrd="0" presId="urn:microsoft.com/office/officeart/2005/8/layout/bProcess2"/>
    <dgm:cxn modelId="{BD812C7B-6A8F-419F-99A0-70442E5D2BD0}" type="presParOf" srcId="{2B419C2F-90B7-41C7-8A9D-226DFD9AA581}" destId="{ABD18F46-62E4-42CE-811E-B4910F91C2B1}" srcOrd="4" destOrd="0" presId="urn:microsoft.com/office/officeart/2005/8/layout/bProcess2"/>
    <dgm:cxn modelId="{A5FF6BE8-83CC-46DC-AB56-01FDE3DA3A46}" type="presParOf" srcId="{ABD18F46-62E4-42CE-811E-B4910F91C2B1}" destId="{133CFBB8-C9AF-4007-8775-3786700B35C8}" srcOrd="0" destOrd="0" presId="urn:microsoft.com/office/officeart/2005/8/layout/bProcess2"/>
    <dgm:cxn modelId="{4E1E997E-7356-4C88-BB49-738655FBDDD7}" type="presParOf" srcId="{ABD18F46-62E4-42CE-811E-B4910F91C2B1}" destId="{FAF1B070-42EE-484B-AC8B-D9E938645468}" srcOrd="1" destOrd="0" presId="urn:microsoft.com/office/officeart/2005/8/layout/bProcess2"/>
    <dgm:cxn modelId="{0FF8CE53-712E-4591-AC06-9788AB07E2FC}" type="presParOf" srcId="{2B419C2F-90B7-41C7-8A9D-226DFD9AA581}" destId="{D926D316-AF3D-4955-8C0B-3EBBD761D539}" srcOrd="5" destOrd="0" presId="urn:microsoft.com/office/officeart/2005/8/layout/bProcess2"/>
    <dgm:cxn modelId="{79E95E8F-A512-49D0-844F-D4E5CAE9D16A}" type="presParOf" srcId="{2B419C2F-90B7-41C7-8A9D-226DFD9AA581}" destId="{820C31BD-EF7C-4A4E-BDCB-FFE963986FA1}"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36353B-FD36-4866-9490-0DD08080D366}"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en-US" sz="1400" b="1" noProof="0" dirty="0"/>
            <a:t>early and open sharing of research</a:t>
          </a:r>
          <a:endParaRPr lang="pl-PL" sz="1400" b="1" noProof="0" dirty="0"/>
        </a:p>
        <a:p>
          <a:r>
            <a:rPr lang="pl-PL" sz="1200" b="1" noProof="0" dirty="0"/>
            <a:t> </a:t>
          </a:r>
          <a:r>
            <a:rPr lang="pl-PL" sz="1200" b="0" noProof="0" dirty="0"/>
            <a:t>(</a:t>
          </a:r>
          <a:r>
            <a:rPr lang="pl-PL" sz="1200" b="0" noProof="0" dirty="0" err="1"/>
            <a:t>preregistration</a:t>
          </a:r>
          <a:r>
            <a:rPr lang="pl-PL" sz="1200" b="0" noProof="0" dirty="0"/>
            <a:t>, </a:t>
          </a:r>
          <a:r>
            <a:rPr lang="pl-PL" sz="1200" b="0" noProof="0" dirty="0" err="1"/>
            <a:t>registered</a:t>
          </a:r>
          <a:endParaRPr lang="pl-PL" sz="1200" b="0" noProof="0" dirty="0"/>
        </a:p>
        <a:p>
          <a:r>
            <a:rPr lang="pl-PL" sz="1200" b="0" noProof="0" dirty="0" err="1"/>
            <a:t>reports</a:t>
          </a:r>
          <a:r>
            <a:rPr lang="pl-PL" sz="1200" b="0" noProof="0" dirty="0"/>
            <a:t>, </a:t>
          </a:r>
          <a:r>
            <a:rPr lang="pl-PL" sz="1200" b="0" noProof="0" dirty="0" err="1"/>
            <a:t>pre-prints</a:t>
          </a:r>
          <a:r>
            <a:rPr lang="pl-PL" sz="1200" b="0" noProof="0" dirty="0"/>
            <a:t>, </a:t>
          </a:r>
          <a:r>
            <a:rPr lang="pl-PL" sz="1200" b="0" noProof="0" dirty="0" err="1"/>
            <a:t>crowd-sourcing</a:t>
          </a:r>
          <a:r>
            <a:rPr lang="pl-PL" sz="1200" b="0" noProof="0" dirty="0"/>
            <a:t>…)</a:t>
          </a:r>
          <a:endParaRPr lang="en-US" sz="1200" b="0" noProof="0" dirty="0"/>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dgm:t>
        <a:bodyPr/>
        <a:lstStyle/>
        <a:p>
          <a:endParaRPr lang="en-US" sz="1800" noProof="0" dirty="0"/>
        </a:p>
      </dgm:t>
    </dgm:pt>
    <dgm:pt modelId="{F54E6803-0E9D-45B5-99B6-79984DF624BF}">
      <dgm:prSet phldrT="[Text]" custT="1"/>
      <dgm:spPr/>
      <dgm:t>
        <a:bodyPr/>
        <a:lstStyle/>
        <a:p>
          <a:r>
            <a:rPr lang="pl-PL" sz="1400" b="1" noProof="0" dirty="0" err="1"/>
            <a:t>research</a:t>
          </a:r>
          <a:r>
            <a:rPr lang="pl-PL" sz="1400" b="1" noProof="0" dirty="0"/>
            <a:t> </a:t>
          </a:r>
          <a:r>
            <a:rPr lang="pl-PL" sz="1400" b="1" noProof="0" dirty="0" err="1"/>
            <a:t>output</a:t>
          </a:r>
          <a:r>
            <a:rPr lang="pl-PL" sz="1400" b="1" noProof="0" dirty="0"/>
            <a:t> management</a:t>
          </a:r>
          <a:endParaRPr lang="en-US" sz="1400" b="0" noProof="0" dirty="0"/>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dgm:t>
        <a:bodyPr/>
        <a:lstStyle/>
        <a:p>
          <a:endParaRPr lang="en-US" sz="1800" noProof="0" dirty="0"/>
        </a:p>
      </dgm:t>
    </dgm:pt>
    <dgm:pt modelId="{9BE611B5-0CDA-4625-8FFC-3CC73C51C76B}">
      <dgm:prSet phldrT="[Text]" custT="1"/>
      <dgm:spPr/>
      <dgm:t>
        <a:bodyPr/>
        <a:lstStyle/>
        <a:p>
          <a:r>
            <a:rPr lang="pl-PL" sz="1400" b="1" noProof="0" dirty="0" err="1"/>
            <a:t>measures</a:t>
          </a:r>
          <a:r>
            <a:rPr lang="pl-PL" sz="1400" b="1" noProof="0" dirty="0"/>
            <a:t> to </a:t>
          </a:r>
          <a:r>
            <a:rPr lang="pl-PL" sz="1400" b="1" noProof="0" dirty="0" err="1"/>
            <a:t>ensure</a:t>
          </a:r>
          <a:endParaRPr lang="pl-PL" sz="1400" b="1" noProof="0" dirty="0"/>
        </a:p>
        <a:p>
          <a:r>
            <a:rPr lang="pl-PL" sz="1400" b="1" noProof="0" dirty="0" err="1"/>
            <a:t>reproducibility</a:t>
          </a:r>
          <a:r>
            <a:rPr lang="pl-PL" sz="1400" b="1" noProof="0" dirty="0"/>
            <a:t> of </a:t>
          </a:r>
          <a:r>
            <a:rPr lang="pl-PL" sz="1400" b="1" noProof="0" dirty="0" err="1"/>
            <a:t>research</a:t>
          </a:r>
          <a:r>
            <a:rPr lang="pl-PL" sz="1400" b="1" noProof="0" dirty="0"/>
            <a:t> </a:t>
          </a:r>
          <a:r>
            <a:rPr lang="pl-PL" sz="1400" b="1" noProof="0" dirty="0" err="1"/>
            <a:t>outputs</a:t>
          </a:r>
          <a:endParaRPr lang="en-US" sz="1400" b="1" noProof="0" dirty="0"/>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dgm:t>
        <a:bodyPr/>
        <a:lstStyle/>
        <a:p>
          <a:endParaRPr lang="en-US" sz="1800" noProof="0" dirty="0"/>
        </a:p>
      </dgm:t>
    </dgm:pt>
    <dgm:pt modelId="{E0BE2A2D-EF0B-4BA5-B81D-1FD399E0DBE2}">
      <dgm:prSet phldrT="[Text]" custT="1"/>
      <dgm:spPr/>
      <dgm:t>
        <a:bodyPr/>
        <a:lstStyle/>
        <a:p>
          <a:r>
            <a:rPr lang="pl-PL" sz="1400" b="1" noProof="0" dirty="0"/>
            <a:t>p</a:t>
          </a:r>
          <a:r>
            <a:rPr lang="en-US" sz="1400" b="1" noProof="0" dirty="0" err="1"/>
            <a:t>roviding</a:t>
          </a:r>
          <a:r>
            <a:rPr lang="en-US" sz="1400" b="1" noProof="0" dirty="0"/>
            <a:t> open access to research outputs </a:t>
          </a:r>
          <a:r>
            <a:rPr lang="en-US" sz="1200" b="0" noProof="0" dirty="0"/>
            <a:t>(publications, data, software, models, algorithms, workflows…)</a:t>
          </a:r>
          <a:endParaRPr lang="pl-PL" sz="1200" b="0" noProof="0" dirty="0"/>
        </a:p>
        <a:p>
          <a:endParaRPr lang="en-US" sz="1200" b="0" noProof="0" dirty="0">
            <a:solidFill>
              <a:srgbClr val="19001E"/>
            </a:solidFill>
          </a:endParaRP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dgm:t>
        <a:bodyPr/>
        <a:lstStyle/>
        <a:p>
          <a:endParaRPr lang="en-US" sz="1800" noProof="0" dirty="0"/>
        </a:p>
      </dgm:t>
    </dgm:pt>
    <dgm:pt modelId="{DE588159-0815-4177-8CCF-7D2476666AC4}">
      <dgm:prSet custT="1"/>
      <dgm:spPr/>
      <dgm:t>
        <a:bodyPr/>
        <a:lstStyle/>
        <a:p>
          <a:r>
            <a:rPr lang="en-US" sz="1400" b="1" dirty="0"/>
            <a:t> </a:t>
          </a:r>
          <a:r>
            <a:rPr lang="pl-PL" sz="1400" b="1" dirty="0" err="1"/>
            <a:t>participation</a:t>
          </a:r>
          <a:r>
            <a:rPr lang="pl-PL" sz="1400" b="1" dirty="0"/>
            <a:t> in open </a:t>
          </a:r>
          <a:r>
            <a:rPr lang="pl-PL" sz="1400" b="1" dirty="0" err="1"/>
            <a:t>peer-review</a:t>
          </a:r>
          <a:endParaRPr lang="pl-PL" sz="1200" dirty="0"/>
        </a:p>
      </dgm:t>
    </dgm:pt>
    <dgm:pt modelId="{8B6419D4-8255-4B01-B0B0-3D955DC83929}" type="parTrans" cxnId="{D5EB8BB6-C7A5-4930-870A-95164B6A6586}">
      <dgm:prSet/>
      <dgm:spPr/>
      <dgm:t>
        <a:bodyPr/>
        <a:lstStyle/>
        <a:p>
          <a:endParaRPr lang="pl-PL"/>
        </a:p>
      </dgm:t>
    </dgm:pt>
    <dgm:pt modelId="{447EE509-3C50-455C-A182-A825FF40686E}" type="sibTrans" cxnId="{D5EB8BB6-C7A5-4930-870A-95164B6A6586}">
      <dgm:prSet/>
      <dgm:spPr/>
      <dgm:t>
        <a:bodyPr/>
        <a:lstStyle/>
        <a:p>
          <a:endParaRPr lang="pl-PL"/>
        </a:p>
      </dgm:t>
    </dgm:pt>
    <dgm:pt modelId="{D0682C66-4BF7-4E89-8B0E-F538629520D8}">
      <dgm:prSet custT="1"/>
      <dgm:spPr/>
      <dgm:t>
        <a:bodyPr/>
        <a:lstStyle/>
        <a:p>
          <a:r>
            <a:rPr lang="pl-PL" sz="1400" b="1" dirty="0" err="1"/>
            <a:t>involving</a:t>
          </a:r>
          <a:r>
            <a:rPr lang="pl-PL" sz="1400" b="1" dirty="0"/>
            <a:t> </a:t>
          </a:r>
          <a:r>
            <a:rPr lang="en-US" sz="1400" b="1" dirty="0"/>
            <a:t>all relevant knowledge actors </a:t>
          </a:r>
          <a:r>
            <a:rPr lang="pl-PL" sz="1200" dirty="0"/>
            <a:t>(</a:t>
          </a:r>
          <a:r>
            <a:rPr lang="en-US" sz="1200" dirty="0"/>
            <a:t>including citizens, civil</a:t>
          </a:r>
          <a:r>
            <a:rPr lang="pl-PL" sz="1200" dirty="0"/>
            <a:t> </a:t>
          </a:r>
          <a:r>
            <a:rPr lang="en-US" sz="1200" dirty="0"/>
            <a:t>society and end</a:t>
          </a:r>
          <a:r>
            <a:rPr lang="pl-PL" sz="1200" dirty="0"/>
            <a:t> </a:t>
          </a:r>
          <a:r>
            <a:rPr lang="en-US" sz="1200" dirty="0"/>
            <a:t>users</a:t>
          </a:r>
          <a:r>
            <a:rPr lang="pl-PL" sz="1200" dirty="0"/>
            <a:t>)</a:t>
          </a:r>
          <a:r>
            <a:rPr lang="en-US" sz="1200" dirty="0"/>
            <a:t> </a:t>
          </a:r>
          <a:r>
            <a:rPr lang="en-US" sz="1400" b="1" dirty="0"/>
            <a:t>in the co-creation of R&amp;I agendas and contents</a:t>
          </a:r>
          <a:r>
            <a:rPr lang="pl-PL" sz="1400" b="1" dirty="0"/>
            <a:t> </a:t>
          </a:r>
        </a:p>
        <a:p>
          <a:r>
            <a:rPr lang="pl-PL" sz="1400" dirty="0"/>
            <a:t>~ </a:t>
          </a:r>
          <a:r>
            <a:rPr lang="pl-PL" sz="1400" i="1" dirty="0" err="1"/>
            <a:t>citizen</a:t>
          </a:r>
          <a:r>
            <a:rPr lang="pl-PL" sz="1400" i="1" dirty="0"/>
            <a:t> science</a:t>
          </a:r>
        </a:p>
      </dgm:t>
    </dgm:pt>
    <dgm:pt modelId="{414A45DB-1152-44CF-9675-3BD052533FB8}" type="parTrans" cxnId="{BA4C268F-BD73-428F-9FED-32C30292EDB4}">
      <dgm:prSet/>
      <dgm:spPr/>
      <dgm:t>
        <a:bodyPr/>
        <a:lstStyle/>
        <a:p>
          <a:endParaRPr lang="pl-PL"/>
        </a:p>
      </dgm:t>
    </dgm:pt>
    <dgm:pt modelId="{3B77963A-8205-4AF3-BF7B-D33CB1386C4C}" type="sibTrans" cxnId="{BA4C268F-BD73-428F-9FED-32C30292EDB4}">
      <dgm:prSet/>
      <dgm:spPr/>
      <dgm:t>
        <a:bodyPr/>
        <a:lstStyle/>
        <a:p>
          <a:endParaRPr lang="pl-PL"/>
        </a:p>
      </dgm:t>
    </dgm:pt>
    <dgm:pt modelId="{2B419C2F-90B7-41C7-8A9D-226DFD9AA581}" type="pres">
      <dgm:prSet presAssocID="{FA36353B-FD36-4866-9490-0DD08080D366}" presName="diagram" presStyleCnt="0">
        <dgm:presLayoutVars>
          <dgm:dir/>
          <dgm:resizeHandles/>
        </dgm:presLayoutVars>
      </dgm:prSet>
      <dgm:spPr/>
    </dgm:pt>
    <dgm:pt modelId="{C773D0A2-393C-4EBC-92F0-B1FA770FB1C8}" type="pres">
      <dgm:prSet presAssocID="{80CE1DBE-98E5-4601-9F04-6546A1B71AFE}" presName="firstNode" presStyleLbl="node1" presStyleIdx="0" presStyleCnt="6" custScaleX="891792" custScaleY="409751" custLinFactNeighborX="-70202" custLinFactNeighborY="-68080">
        <dgm:presLayoutVars>
          <dgm:bulletEnabled val="1"/>
        </dgm:presLayoutVars>
      </dgm:prSet>
      <dgm:spPr/>
    </dgm:pt>
    <dgm:pt modelId="{6210757E-B3A2-48CF-8AF3-90C557A40AC1}" type="pres">
      <dgm:prSet presAssocID="{8C7ABC3D-B873-4C26-A615-5D22FA005B34}" presName="sibTrans" presStyleLbl="sibTrans2D1" presStyleIdx="0" presStyleCnt="5" custScaleX="146675" custScaleY="214040"/>
      <dgm:spPr/>
    </dgm:pt>
    <dgm:pt modelId="{C1C76463-3E3B-43EE-87F3-E3C16F5BB391}" type="pres">
      <dgm:prSet presAssocID="{F54E6803-0E9D-45B5-99B6-79984DF624BF}" presName="middleNode" presStyleCnt="0"/>
      <dgm:spPr/>
    </dgm:pt>
    <dgm:pt modelId="{17373272-E78D-4E7C-8FAF-9425050C314D}" type="pres">
      <dgm:prSet presAssocID="{F54E6803-0E9D-45B5-99B6-79984DF624BF}" presName="padding" presStyleLbl="node1" presStyleIdx="0" presStyleCnt="6"/>
      <dgm:spPr/>
    </dgm:pt>
    <dgm:pt modelId="{CB8A0F48-5978-44A7-ABE1-88178363DFEB}" type="pres">
      <dgm:prSet presAssocID="{F54E6803-0E9D-45B5-99B6-79984DF624BF}" presName="shape" presStyleLbl="node1" presStyleIdx="1" presStyleCnt="6" custScaleX="832488" custScaleY="298708" custLinFactX="-171748" custLinFactNeighborX="-200000" custLinFactNeighborY="81485">
        <dgm:presLayoutVars>
          <dgm:bulletEnabled val="1"/>
        </dgm:presLayoutVars>
      </dgm:prSet>
      <dgm:spPr/>
    </dgm:pt>
    <dgm:pt modelId="{1E11B8B3-1416-4FC0-B390-763182854CA7}" type="pres">
      <dgm:prSet presAssocID="{4A360262-0736-4698-8EC3-1410BED0A042}" presName="sibTrans" presStyleLbl="sibTrans2D1" presStyleIdx="1" presStyleCnt="5" custScaleX="182822" custScaleY="156430" custLinFactNeighborX="-4385" custLinFactNeighborY="0"/>
      <dgm:spPr/>
    </dgm:pt>
    <dgm:pt modelId="{ABD18F46-62E4-42CE-811E-B4910F91C2B1}" type="pres">
      <dgm:prSet presAssocID="{9BE611B5-0CDA-4625-8FFC-3CC73C51C76B}" presName="middleNode" presStyleCnt="0"/>
      <dgm:spPr/>
    </dgm:pt>
    <dgm:pt modelId="{133CFBB8-C9AF-4007-8775-3786700B35C8}" type="pres">
      <dgm:prSet presAssocID="{9BE611B5-0CDA-4625-8FFC-3CC73C51C76B}" presName="padding" presStyleLbl="node1" presStyleIdx="1" presStyleCnt="6"/>
      <dgm:spPr/>
    </dgm:pt>
    <dgm:pt modelId="{FAF1B070-42EE-484B-AC8B-D9E938645468}" type="pres">
      <dgm:prSet presAssocID="{9BE611B5-0CDA-4625-8FFC-3CC73C51C76B}" presName="shape" presStyleLbl="node1" presStyleIdx="2" presStyleCnt="6" custScaleX="1182612" custScaleY="460617" custLinFactX="-100000" custLinFactY="59163" custLinFactNeighborX="-151983" custLinFactNeighborY="100000">
        <dgm:presLayoutVars>
          <dgm:bulletEnabled val="1"/>
        </dgm:presLayoutVars>
      </dgm:prSet>
      <dgm:spPr/>
    </dgm:pt>
    <dgm:pt modelId="{D926D316-AF3D-4955-8C0B-3EBBD761D539}" type="pres">
      <dgm:prSet presAssocID="{CFB59411-D1B0-4698-B2CB-12ED9D52BB10}" presName="sibTrans" presStyleLbl="sibTrans2D1" presStyleIdx="2" presStyleCnt="5" custScaleX="203972" custScaleY="163330"/>
      <dgm:spPr/>
    </dgm:pt>
    <dgm:pt modelId="{1C431C7A-3A53-44C0-B243-7E5BD9FC3FBC}" type="pres">
      <dgm:prSet presAssocID="{E0BE2A2D-EF0B-4BA5-B81D-1FD399E0DBE2}" presName="middleNode" presStyleCnt="0"/>
      <dgm:spPr/>
    </dgm:pt>
    <dgm:pt modelId="{179F4789-B462-4993-B446-697995EA387F}" type="pres">
      <dgm:prSet presAssocID="{E0BE2A2D-EF0B-4BA5-B81D-1FD399E0DBE2}" presName="padding" presStyleLbl="node1" presStyleIdx="2" presStyleCnt="6"/>
      <dgm:spPr/>
    </dgm:pt>
    <dgm:pt modelId="{88A025B7-BE58-467C-8FFA-9C9EE6703A64}" type="pres">
      <dgm:prSet presAssocID="{E0BE2A2D-EF0B-4BA5-B81D-1FD399E0DBE2}" presName="shape" presStyleLbl="node1" presStyleIdx="3" presStyleCnt="6" custScaleX="1043616" custScaleY="531814" custLinFactX="42063" custLinFactNeighborX="100000" custLinFactNeighborY="34595">
        <dgm:presLayoutVars>
          <dgm:bulletEnabled val="1"/>
        </dgm:presLayoutVars>
      </dgm:prSet>
      <dgm:spPr/>
    </dgm:pt>
    <dgm:pt modelId="{3E7A220C-9160-46DF-9CF3-85ECDBFBE18A}" type="pres">
      <dgm:prSet presAssocID="{6B5307E9-C317-452E-AD69-FDB7A93E270C}" presName="sibTrans" presStyleLbl="sibTrans2D1" presStyleIdx="3" presStyleCnt="5"/>
      <dgm:spPr/>
    </dgm:pt>
    <dgm:pt modelId="{0EA1D962-2B7E-4F34-92D5-7ADE6284CDB9}" type="pres">
      <dgm:prSet presAssocID="{DE588159-0815-4177-8CCF-7D2476666AC4}" presName="middleNode" presStyleCnt="0"/>
      <dgm:spPr/>
    </dgm:pt>
    <dgm:pt modelId="{D5797777-839C-4CAE-A440-AF6B16023E79}" type="pres">
      <dgm:prSet presAssocID="{DE588159-0815-4177-8CCF-7D2476666AC4}" presName="padding" presStyleLbl="node1" presStyleIdx="3" presStyleCnt="6"/>
      <dgm:spPr/>
    </dgm:pt>
    <dgm:pt modelId="{7A805A8B-06B9-478B-A770-E0248C86B967}" type="pres">
      <dgm:prSet presAssocID="{DE588159-0815-4177-8CCF-7D2476666AC4}" presName="shape" presStyleLbl="node1" presStyleIdx="4" presStyleCnt="6" custScaleX="1088597" custScaleY="440190" custLinFactY="-26808" custLinFactNeighborX="-96061" custLinFactNeighborY="-100000">
        <dgm:presLayoutVars>
          <dgm:bulletEnabled val="1"/>
        </dgm:presLayoutVars>
      </dgm:prSet>
      <dgm:spPr/>
    </dgm:pt>
    <dgm:pt modelId="{F5FB45EC-99B3-4D40-A9DB-39089F5AD05F}" type="pres">
      <dgm:prSet presAssocID="{447EE509-3C50-455C-A182-A825FF40686E}" presName="sibTrans" presStyleLbl="sibTrans2D1" presStyleIdx="4" presStyleCnt="5"/>
      <dgm:spPr/>
    </dgm:pt>
    <dgm:pt modelId="{7DE3A0B7-B9EE-4784-8DC1-D8C163BF0EF5}" type="pres">
      <dgm:prSet presAssocID="{D0682C66-4BF7-4E89-8B0E-F538629520D8}" presName="lastNode" presStyleLbl="node1" presStyleIdx="5" presStyleCnt="6" custScaleX="1233948" custScaleY="384939" custLinFactNeighborX="44099" custLinFactNeighborY="37756">
        <dgm:presLayoutVars>
          <dgm:bulletEnabled val="1"/>
        </dgm:presLayoutVars>
      </dgm:prSet>
      <dgm:spPr/>
    </dgm:pt>
  </dgm:ptLst>
  <dgm:cxnLst>
    <dgm:cxn modelId="{9EE65816-0991-4584-A555-52EFC1EF24E6}" type="presOf" srcId="{80CE1DBE-98E5-4601-9F04-6546A1B71AFE}" destId="{C773D0A2-393C-4EBC-92F0-B1FA770FB1C8}" srcOrd="0" destOrd="0" presId="urn:microsoft.com/office/officeart/2005/8/layout/bProcess2"/>
    <dgm:cxn modelId="{EDD7171F-0E5A-464B-A232-FC304E79BD7F}" type="presOf" srcId="{6B5307E9-C317-452E-AD69-FDB7A93E270C}" destId="{3E7A220C-9160-46DF-9CF3-85ECDBFBE18A}" srcOrd="0" destOrd="0" presId="urn:microsoft.com/office/officeart/2005/8/layout/bProcess2"/>
    <dgm:cxn modelId="{68D1C024-9872-4F51-8EDB-19705C92AFB9}" type="presOf" srcId="{9BE611B5-0CDA-4625-8FFC-3CC73C51C76B}" destId="{FAF1B070-42EE-484B-AC8B-D9E938645468}" srcOrd="0" destOrd="0" presId="urn:microsoft.com/office/officeart/2005/8/layout/bProcess2"/>
    <dgm:cxn modelId="{38E36727-952C-40E2-8883-98F16FA4C08C}" type="presOf" srcId="{447EE509-3C50-455C-A182-A825FF40686E}" destId="{F5FB45EC-99B3-4D40-A9DB-39089F5AD05F}" srcOrd="0" destOrd="0" presId="urn:microsoft.com/office/officeart/2005/8/layout/bProcess2"/>
    <dgm:cxn modelId="{3250B229-BEA0-44E3-8817-445FA744357F}" type="presOf" srcId="{D0682C66-4BF7-4E89-8B0E-F538629520D8}" destId="{7DE3A0B7-B9EE-4784-8DC1-D8C163BF0EF5}" srcOrd="0" destOrd="0" presId="urn:microsoft.com/office/officeart/2005/8/layout/bProcess2"/>
    <dgm:cxn modelId="{F7964837-24D9-44E0-ADFE-73A5B420B952}" type="presOf" srcId="{FA36353B-FD36-4866-9490-0DD08080D366}" destId="{2B419C2F-90B7-41C7-8A9D-226DFD9AA581}" srcOrd="0" destOrd="0" presId="urn:microsoft.com/office/officeart/2005/8/layout/bProcess2"/>
    <dgm:cxn modelId="{990C6F6C-3262-4DBB-B21F-50C5529055D9}" srcId="{FA36353B-FD36-4866-9490-0DD08080D366}" destId="{9BE611B5-0CDA-4625-8FFC-3CC73C51C76B}" srcOrd="2" destOrd="0" parTransId="{7E7EF0C4-35C6-4133-BE24-F9BFBAA02F33}" sibTransId="{CFB59411-D1B0-4698-B2CB-12ED9D52BB10}"/>
    <dgm:cxn modelId="{01F57972-7328-4EB8-89A4-5AF0955218E4}" type="presOf" srcId="{E0BE2A2D-EF0B-4BA5-B81D-1FD399E0DBE2}" destId="{88A025B7-BE58-467C-8FFA-9C9EE6703A64}" srcOrd="0" destOrd="0" presId="urn:microsoft.com/office/officeart/2005/8/layout/bProcess2"/>
    <dgm:cxn modelId="{BA4C268F-BD73-428F-9FED-32C30292EDB4}" srcId="{FA36353B-FD36-4866-9490-0DD08080D366}" destId="{D0682C66-4BF7-4E89-8B0E-F538629520D8}" srcOrd="5" destOrd="0" parTransId="{414A45DB-1152-44CF-9675-3BD052533FB8}" sibTransId="{3B77963A-8205-4AF3-BF7B-D33CB1386C4C}"/>
    <dgm:cxn modelId="{67522295-C481-4381-B4B3-660B62F0A426}" type="presOf" srcId="{F54E6803-0E9D-45B5-99B6-79984DF624BF}" destId="{CB8A0F48-5978-44A7-ABE1-88178363DFEB}" srcOrd="0" destOrd="0" presId="urn:microsoft.com/office/officeart/2005/8/layout/bProcess2"/>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D5EB8BB6-C7A5-4930-870A-95164B6A6586}" srcId="{FA36353B-FD36-4866-9490-0DD08080D366}" destId="{DE588159-0815-4177-8CCF-7D2476666AC4}" srcOrd="4" destOrd="0" parTransId="{8B6419D4-8255-4B01-B0B0-3D955DC83929}" sibTransId="{447EE509-3C50-455C-A182-A825FF40686E}"/>
    <dgm:cxn modelId="{2F0FEBBB-8D7C-482E-9182-C2D6B722C5A0}" type="presOf" srcId="{CFB59411-D1B0-4698-B2CB-12ED9D52BB10}" destId="{D926D316-AF3D-4955-8C0B-3EBBD761D539}" srcOrd="0" destOrd="0" presId="urn:microsoft.com/office/officeart/2005/8/layout/bProcess2"/>
    <dgm:cxn modelId="{3118F1E4-0CDF-447F-8A89-E8CAF138FE06}" type="presOf" srcId="{8C7ABC3D-B873-4C26-A615-5D22FA005B34}" destId="{6210757E-B3A2-48CF-8AF3-90C557A40AC1}" srcOrd="0" destOrd="0" presId="urn:microsoft.com/office/officeart/2005/8/layout/bProcess2"/>
    <dgm:cxn modelId="{5BC036EA-0D48-41D5-AAFF-702DAD9E688E}" type="presOf" srcId="{DE588159-0815-4177-8CCF-7D2476666AC4}" destId="{7A805A8B-06B9-478B-A770-E0248C86B967}" srcOrd="0" destOrd="0" presId="urn:microsoft.com/office/officeart/2005/8/layout/bProcess2"/>
    <dgm:cxn modelId="{EDAD65FF-656A-4C8B-9C55-CE61DF37110D}" type="presOf" srcId="{4A360262-0736-4698-8EC3-1410BED0A042}" destId="{1E11B8B3-1416-4FC0-B390-763182854CA7}" srcOrd="0" destOrd="0" presId="urn:microsoft.com/office/officeart/2005/8/layout/bProcess2"/>
    <dgm:cxn modelId="{AE843C83-61F5-4BF1-B21A-4650365B7669}" type="presParOf" srcId="{2B419C2F-90B7-41C7-8A9D-226DFD9AA581}" destId="{C773D0A2-393C-4EBC-92F0-B1FA770FB1C8}" srcOrd="0" destOrd="0" presId="urn:microsoft.com/office/officeart/2005/8/layout/bProcess2"/>
    <dgm:cxn modelId="{AA509A07-A7DA-4DE1-8430-CA4FE68459AD}" type="presParOf" srcId="{2B419C2F-90B7-41C7-8A9D-226DFD9AA581}" destId="{6210757E-B3A2-48CF-8AF3-90C557A40AC1}" srcOrd="1" destOrd="0" presId="urn:microsoft.com/office/officeart/2005/8/layout/bProcess2"/>
    <dgm:cxn modelId="{90A568D9-DD50-4738-973B-8A643C91E7D5}" type="presParOf" srcId="{2B419C2F-90B7-41C7-8A9D-226DFD9AA581}" destId="{C1C76463-3E3B-43EE-87F3-E3C16F5BB391}" srcOrd="2" destOrd="0" presId="urn:microsoft.com/office/officeart/2005/8/layout/bProcess2"/>
    <dgm:cxn modelId="{E2855369-34E9-4E92-A326-F92F8B5AC2AC}" type="presParOf" srcId="{C1C76463-3E3B-43EE-87F3-E3C16F5BB391}" destId="{17373272-E78D-4E7C-8FAF-9425050C314D}" srcOrd="0" destOrd="0" presId="urn:microsoft.com/office/officeart/2005/8/layout/bProcess2"/>
    <dgm:cxn modelId="{FFE01420-D5FE-434D-BA4A-21E3DD87C5A9}" type="presParOf" srcId="{C1C76463-3E3B-43EE-87F3-E3C16F5BB391}" destId="{CB8A0F48-5978-44A7-ABE1-88178363DFEB}" srcOrd="1" destOrd="0" presId="urn:microsoft.com/office/officeart/2005/8/layout/bProcess2"/>
    <dgm:cxn modelId="{95298B1D-1DBB-4BC6-B561-A409A1507DCF}" type="presParOf" srcId="{2B419C2F-90B7-41C7-8A9D-226DFD9AA581}" destId="{1E11B8B3-1416-4FC0-B390-763182854CA7}" srcOrd="3" destOrd="0" presId="urn:microsoft.com/office/officeart/2005/8/layout/bProcess2"/>
    <dgm:cxn modelId="{BD812C7B-6A8F-419F-99A0-70442E5D2BD0}" type="presParOf" srcId="{2B419C2F-90B7-41C7-8A9D-226DFD9AA581}" destId="{ABD18F46-62E4-42CE-811E-B4910F91C2B1}" srcOrd="4" destOrd="0" presId="urn:microsoft.com/office/officeart/2005/8/layout/bProcess2"/>
    <dgm:cxn modelId="{A5FF6BE8-83CC-46DC-AB56-01FDE3DA3A46}" type="presParOf" srcId="{ABD18F46-62E4-42CE-811E-B4910F91C2B1}" destId="{133CFBB8-C9AF-4007-8775-3786700B35C8}" srcOrd="0" destOrd="0" presId="urn:microsoft.com/office/officeart/2005/8/layout/bProcess2"/>
    <dgm:cxn modelId="{4E1E997E-7356-4C88-BB49-738655FBDDD7}" type="presParOf" srcId="{ABD18F46-62E4-42CE-811E-B4910F91C2B1}" destId="{FAF1B070-42EE-484B-AC8B-D9E938645468}" srcOrd="1" destOrd="0" presId="urn:microsoft.com/office/officeart/2005/8/layout/bProcess2"/>
    <dgm:cxn modelId="{0FF8CE53-712E-4591-AC06-9788AB07E2FC}" type="presParOf" srcId="{2B419C2F-90B7-41C7-8A9D-226DFD9AA581}" destId="{D926D316-AF3D-4955-8C0B-3EBBD761D539}" srcOrd="5" destOrd="0" presId="urn:microsoft.com/office/officeart/2005/8/layout/bProcess2"/>
    <dgm:cxn modelId="{552519DD-B1E0-4166-989C-A687BBA096F1}" type="presParOf" srcId="{2B419C2F-90B7-41C7-8A9D-226DFD9AA581}" destId="{1C431C7A-3A53-44C0-B243-7E5BD9FC3FBC}" srcOrd="6" destOrd="0" presId="urn:microsoft.com/office/officeart/2005/8/layout/bProcess2"/>
    <dgm:cxn modelId="{2B80BA1D-2BBD-4B70-9305-332BEB6296F3}" type="presParOf" srcId="{1C431C7A-3A53-44C0-B243-7E5BD9FC3FBC}" destId="{179F4789-B462-4993-B446-697995EA387F}" srcOrd="0" destOrd="0" presId="urn:microsoft.com/office/officeart/2005/8/layout/bProcess2"/>
    <dgm:cxn modelId="{5224E5D2-E306-4167-A571-3A8F0C66509C}" type="presParOf" srcId="{1C431C7A-3A53-44C0-B243-7E5BD9FC3FBC}" destId="{88A025B7-BE58-467C-8FFA-9C9EE6703A64}" srcOrd="1" destOrd="0" presId="urn:microsoft.com/office/officeart/2005/8/layout/bProcess2"/>
    <dgm:cxn modelId="{1ADC67AF-DB02-4404-AC5E-3998900B5326}" type="presParOf" srcId="{2B419C2F-90B7-41C7-8A9D-226DFD9AA581}" destId="{3E7A220C-9160-46DF-9CF3-85ECDBFBE18A}" srcOrd="7" destOrd="0" presId="urn:microsoft.com/office/officeart/2005/8/layout/bProcess2"/>
    <dgm:cxn modelId="{8A4BBD5C-CB92-47C1-965A-CFD88645F6CF}" type="presParOf" srcId="{2B419C2F-90B7-41C7-8A9D-226DFD9AA581}" destId="{0EA1D962-2B7E-4F34-92D5-7ADE6284CDB9}" srcOrd="8" destOrd="0" presId="urn:microsoft.com/office/officeart/2005/8/layout/bProcess2"/>
    <dgm:cxn modelId="{B3673455-F4E5-4427-AECD-874D76260355}" type="presParOf" srcId="{0EA1D962-2B7E-4F34-92D5-7ADE6284CDB9}" destId="{D5797777-839C-4CAE-A440-AF6B16023E79}" srcOrd="0" destOrd="0" presId="urn:microsoft.com/office/officeart/2005/8/layout/bProcess2"/>
    <dgm:cxn modelId="{CC7E6F3D-B768-47E6-859B-87C2630EEE9B}" type="presParOf" srcId="{0EA1D962-2B7E-4F34-92D5-7ADE6284CDB9}" destId="{7A805A8B-06B9-478B-A770-E0248C86B967}" srcOrd="1" destOrd="0" presId="urn:microsoft.com/office/officeart/2005/8/layout/bProcess2"/>
    <dgm:cxn modelId="{6A3D0A39-B37B-4F58-BF23-554AEB51E61A}" type="presParOf" srcId="{2B419C2F-90B7-41C7-8A9D-226DFD9AA581}" destId="{F5FB45EC-99B3-4D40-A9DB-39089F5AD05F}" srcOrd="9" destOrd="0" presId="urn:microsoft.com/office/officeart/2005/8/layout/bProcess2"/>
    <dgm:cxn modelId="{7626AF07-F591-495C-B3A4-6EE9174BA6EF}" type="presParOf" srcId="{2B419C2F-90B7-41C7-8A9D-226DFD9AA581}" destId="{7DE3A0B7-B9EE-4784-8DC1-D8C163BF0EF5}"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36353B-FD36-4866-9490-0DD08080D366}"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lv-LV"/>
        </a:p>
      </dgm:t>
    </dgm:pt>
    <dgm:pt modelId="{80CE1DBE-98E5-4601-9F04-6546A1B71AFE}">
      <dgm:prSet phldrT="[Text]" custT="1"/>
      <dgm:spPr/>
      <dgm:t>
        <a:bodyPr/>
        <a:lstStyle/>
        <a:p>
          <a:r>
            <a:rPr lang="pl-PL" sz="1400" b="1" noProof="0" dirty="0"/>
            <a:t>t</a:t>
          </a:r>
          <a:r>
            <a:rPr lang="en-US" sz="1400" b="1" noProof="0" dirty="0" err="1"/>
            <a:t>ypes</a:t>
          </a:r>
          <a:r>
            <a:rPr lang="en-US" sz="1400" b="1" noProof="0" dirty="0"/>
            <a:t> </a:t>
          </a:r>
          <a:r>
            <a:rPr lang="pl-PL" sz="1400" b="1" noProof="0" dirty="0"/>
            <a:t>and </a:t>
          </a:r>
          <a:r>
            <a:rPr lang="pl-PL" sz="1400" b="1" noProof="0" dirty="0" err="1"/>
            <a:t>estimated</a:t>
          </a:r>
          <a:r>
            <a:rPr lang="pl-PL" sz="1400" b="1" noProof="0" dirty="0"/>
            <a:t> </a:t>
          </a:r>
          <a:r>
            <a:rPr lang="pl-PL" sz="1400" b="1" noProof="0" dirty="0" err="1"/>
            <a:t>size</a:t>
          </a:r>
          <a:endParaRPr lang="en-US" sz="1200" b="0" noProof="0" dirty="0"/>
        </a:p>
      </dgm:t>
    </dgm:pt>
    <dgm:pt modelId="{464EF283-E6F1-4A24-B615-901D06ABF64E}" type="parTrans" cxnId="{0336C3AD-D40D-4E58-B730-C94A72DAB460}">
      <dgm:prSet/>
      <dgm:spPr/>
      <dgm:t>
        <a:bodyPr/>
        <a:lstStyle/>
        <a:p>
          <a:endParaRPr lang="en-US" sz="1800" noProof="0" dirty="0"/>
        </a:p>
      </dgm:t>
    </dgm:pt>
    <dgm:pt modelId="{8C7ABC3D-B873-4C26-A615-5D22FA005B34}" type="sibTrans" cxnId="{0336C3AD-D40D-4E58-B730-C94A72DAB460}">
      <dgm:prSet/>
      <dgm:spPr/>
      <dgm:t>
        <a:bodyPr/>
        <a:lstStyle/>
        <a:p>
          <a:endParaRPr lang="en-US" sz="1800" noProof="0" dirty="0"/>
        </a:p>
      </dgm:t>
    </dgm:pt>
    <dgm:pt modelId="{F54E6803-0E9D-45B5-99B6-79984DF624BF}">
      <dgm:prSet phldrT="[Text]" custT="1"/>
      <dgm:spPr/>
      <dgm:t>
        <a:bodyPr/>
        <a:lstStyle/>
        <a:p>
          <a:r>
            <a:rPr lang="pl-PL" sz="1400" b="1" noProof="0" dirty="0" err="1"/>
            <a:t>findability</a:t>
          </a:r>
          <a:r>
            <a:rPr lang="pl-PL" sz="1400" b="1" noProof="0" dirty="0"/>
            <a:t> and </a:t>
          </a:r>
          <a:r>
            <a:rPr lang="pl-PL" sz="1400" b="1" noProof="0" dirty="0" err="1"/>
            <a:t>trusted</a:t>
          </a:r>
          <a:r>
            <a:rPr lang="pl-PL" sz="1400" b="1" noProof="0" dirty="0"/>
            <a:t> </a:t>
          </a:r>
          <a:r>
            <a:rPr lang="pl-PL" sz="1400" b="1" noProof="0" dirty="0" err="1"/>
            <a:t>repositories</a:t>
          </a:r>
          <a:endParaRPr lang="en-US" sz="1400" b="0" noProof="0" dirty="0"/>
        </a:p>
      </dgm:t>
    </dgm:pt>
    <dgm:pt modelId="{33DC567C-CAB9-4D77-B697-D707BDB57099}" type="parTrans" cxnId="{F044B4A6-CA22-44C2-B9F9-6F6B18C110D4}">
      <dgm:prSet/>
      <dgm:spPr/>
      <dgm:t>
        <a:bodyPr/>
        <a:lstStyle/>
        <a:p>
          <a:endParaRPr lang="en-US" sz="1800" noProof="0" dirty="0"/>
        </a:p>
      </dgm:t>
    </dgm:pt>
    <dgm:pt modelId="{4A360262-0736-4698-8EC3-1410BED0A042}" type="sibTrans" cxnId="{F044B4A6-CA22-44C2-B9F9-6F6B18C110D4}">
      <dgm:prSet/>
      <dgm:spPr/>
      <dgm:t>
        <a:bodyPr/>
        <a:lstStyle/>
        <a:p>
          <a:endParaRPr lang="en-US" sz="1800" noProof="0" dirty="0"/>
        </a:p>
      </dgm:t>
    </dgm:pt>
    <dgm:pt modelId="{9BE611B5-0CDA-4625-8FFC-3CC73C51C76B}">
      <dgm:prSet phldrT="[Text]" custT="1"/>
      <dgm:spPr/>
      <dgm:t>
        <a:bodyPr/>
        <a:lstStyle/>
        <a:p>
          <a:r>
            <a:rPr lang="pl-PL" sz="1400" b="1" noProof="0" dirty="0" err="1"/>
            <a:t>accessibility</a:t>
          </a:r>
          <a:r>
            <a:rPr lang="pl-PL" sz="1400" b="1" noProof="0" dirty="0"/>
            <a:t> </a:t>
          </a:r>
          <a:endParaRPr lang="en-US" sz="1400" b="1" noProof="0" dirty="0"/>
        </a:p>
      </dgm:t>
    </dgm:pt>
    <dgm:pt modelId="{7E7EF0C4-35C6-4133-BE24-F9BFBAA02F33}" type="parTrans" cxnId="{990C6F6C-3262-4DBB-B21F-50C5529055D9}">
      <dgm:prSet/>
      <dgm:spPr/>
      <dgm:t>
        <a:bodyPr/>
        <a:lstStyle/>
        <a:p>
          <a:endParaRPr lang="en-US" sz="1800" noProof="0" dirty="0"/>
        </a:p>
      </dgm:t>
    </dgm:pt>
    <dgm:pt modelId="{CFB59411-D1B0-4698-B2CB-12ED9D52BB10}" type="sibTrans" cxnId="{990C6F6C-3262-4DBB-B21F-50C5529055D9}">
      <dgm:prSet/>
      <dgm:spPr/>
      <dgm:t>
        <a:bodyPr/>
        <a:lstStyle/>
        <a:p>
          <a:endParaRPr lang="en-US" sz="1800" noProof="0" dirty="0"/>
        </a:p>
      </dgm:t>
    </dgm:pt>
    <dgm:pt modelId="{E0BE2A2D-EF0B-4BA5-B81D-1FD399E0DBE2}">
      <dgm:prSet phldrT="[Text]" custT="1"/>
      <dgm:spPr/>
      <dgm:t>
        <a:bodyPr/>
        <a:lstStyle/>
        <a:p>
          <a:r>
            <a:rPr lang="pl-PL" sz="1400" b="1" noProof="0" dirty="0" err="1"/>
            <a:t>interoperatibility</a:t>
          </a:r>
          <a:endParaRPr lang="pl-PL" sz="1200" b="0" noProof="0" dirty="0"/>
        </a:p>
        <a:p>
          <a:endParaRPr lang="en-US" sz="1200" b="0" noProof="0" dirty="0">
            <a:solidFill>
              <a:srgbClr val="19001E"/>
            </a:solidFill>
          </a:endParaRPr>
        </a:p>
      </dgm:t>
    </dgm:pt>
    <dgm:pt modelId="{8A2308C2-19CE-430C-A0F2-B95E1D2178A9}" type="parTrans" cxnId="{93EF7FA6-FD0F-4985-976D-86DF39959893}">
      <dgm:prSet/>
      <dgm:spPr/>
      <dgm:t>
        <a:bodyPr/>
        <a:lstStyle/>
        <a:p>
          <a:endParaRPr lang="en-US" sz="1800" noProof="0" dirty="0"/>
        </a:p>
      </dgm:t>
    </dgm:pt>
    <dgm:pt modelId="{6B5307E9-C317-452E-AD69-FDB7A93E270C}" type="sibTrans" cxnId="{93EF7FA6-FD0F-4985-976D-86DF39959893}">
      <dgm:prSet/>
      <dgm:spPr/>
      <dgm:t>
        <a:bodyPr/>
        <a:lstStyle/>
        <a:p>
          <a:endParaRPr lang="en-US" sz="1800" noProof="0" dirty="0"/>
        </a:p>
      </dgm:t>
    </dgm:pt>
    <dgm:pt modelId="{DE588159-0815-4177-8CCF-7D2476666AC4}">
      <dgm:prSet custT="1"/>
      <dgm:spPr/>
      <dgm:t>
        <a:bodyPr/>
        <a:lstStyle/>
        <a:p>
          <a:r>
            <a:rPr lang="en-US" sz="1400" b="1" dirty="0"/>
            <a:t> </a:t>
          </a:r>
          <a:r>
            <a:rPr lang="pl-PL" sz="1400" b="1" dirty="0" err="1"/>
            <a:t>reusability</a:t>
          </a:r>
          <a:endParaRPr lang="pl-PL" sz="1200" dirty="0"/>
        </a:p>
      </dgm:t>
    </dgm:pt>
    <dgm:pt modelId="{8B6419D4-8255-4B01-B0B0-3D955DC83929}" type="parTrans" cxnId="{D5EB8BB6-C7A5-4930-870A-95164B6A6586}">
      <dgm:prSet/>
      <dgm:spPr/>
      <dgm:t>
        <a:bodyPr/>
        <a:lstStyle/>
        <a:p>
          <a:endParaRPr lang="pl-PL"/>
        </a:p>
      </dgm:t>
    </dgm:pt>
    <dgm:pt modelId="{447EE509-3C50-455C-A182-A825FF40686E}" type="sibTrans" cxnId="{D5EB8BB6-C7A5-4930-870A-95164B6A6586}">
      <dgm:prSet/>
      <dgm:spPr/>
      <dgm:t>
        <a:bodyPr/>
        <a:lstStyle/>
        <a:p>
          <a:endParaRPr lang="pl-PL"/>
        </a:p>
      </dgm:t>
    </dgm:pt>
    <dgm:pt modelId="{D0682C66-4BF7-4E89-8B0E-F538629520D8}">
      <dgm:prSet custT="1"/>
      <dgm:spPr/>
      <dgm:t>
        <a:bodyPr/>
        <a:lstStyle/>
        <a:p>
          <a:r>
            <a:rPr lang="pl-PL" sz="1400" b="1" dirty="0"/>
            <a:t>c</a:t>
          </a:r>
          <a:r>
            <a:rPr lang="en-US" sz="1400" b="1" dirty="0" err="1"/>
            <a:t>uration</a:t>
          </a:r>
          <a:r>
            <a:rPr lang="en-US" sz="1400" b="1" dirty="0"/>
            <a:t> and storage/preservation costs; person/team responsible for data management and</a:t>
          </a:r>
          <a:r>
            <a:rPr lang="pl-PL" sz="1400" b="1" dirty="0"/>
            <a:t> </a:t>
          </a:r>
          <a:r>
            <a:rPr lang="pl-PL" sz="1400" b="1" dirty="0" err="1"/>
            <a:t>quality</a:t>
          </a:r>
          <a:r>
            <a:rPr lang="pl-PL" sz="1400" b="1" dirty="0"/>
            <a:t> </a:t>
          </a:r>
          <a:r>
            <a:rPr lang="pl-PL" sz="1400" b="1" dirty="0" err="1"/>
            <a:t>assurance</a:t>
          </a:r>
          <a:endParaRPr lang="pl-PL" sz="1400" i="1" dirty="0"/>
        </a:p>
      </dgm:t>
    </dgm:pt>
    <dgm:pt modelId="{414A45DB-1152-44CF-9675-3BD052533FB8}" type="parTrans" cxnId="{BA4C268F-BD73-428F-9FED-32C30292EDB4}">
      <dgm:prSet/>
      <dgm:spPr/>
      <dgm:t>
        <a:bodyPr/>
        <a:lstStyle/>
        <a:p>
          <a:endParaRPr lang="pl-PL"/>
        </a:p>
      </dgm:t>
    </dgm:pt>
    <dgm:pt modelId="{3B77963A-8205-4AF3-BF7B-D33CB1386C4C}" type="sibTrans" cxnId="{BA4C268F-BD73-428F-9FED-32C30292EDB4}">
      <dgm:prSet/>
      <dgm:spPr/>
      <dgm:t>
        <a:bodyPr/>
        <a:lstStyle/>
        <a:p>
          <a:endParaRPr lang="pl-PL"/>
        </a:p>
      </dgm:t>
    </dgm:pt>
    <dgm:pt modelId="{2B419C2F-90B7-41C7-8A9D-226DFD9AA581}" type="pres">
      <dgm:prSet presAssocID="{FA36353B-FD36-4866-9490-0DD08080D366}" presName="diagram" presStyleCnt="0">
        <dgm:presLayoutVars>
          <dgm:dir/>
          <dgm:resizeHandles/>
        </dgm:presLayoutVars>
      </dgm:prSet>
      <dgm:spPr/>
    </dgm:pt>
    <dgm:pt modelId="{C773D0A2-393C-4EBC-92F0-B1FA770FB1C8}" type="pres">
      <dgm:prSet presAssocID="{80CE1DBE-98E5-4601-9F04-6546A1B71AFE}" presName="firstNode" presStyleLbl="node1" presStyleIdx="0" presStyleCnt="6" custScaleX="360955" custScaleY="192857" custLinFactNeighborX="-69054" custLinFactNeighborY="-23048">
        <dgm:presLayoutVars>
          <dgm:bulletEnabled val="1"/>
        </dgm:presLayoutVars>
      </dgm:prSet>
      <dgm:spPr/>
    </dgm:pt>
    <dgm:pt modelId="{6210757E-B3A2-48CF-8AF3-90C557A40AC1}" type="pres">
      <dgm:prSet presAssocID="{8C7ABC3D-B873-4C26-A615-5D22FA005B34}" presName="sibTrans" presStyleLbl="sibTrans2D1" presStyleIdx="0" presStyleCnt="5" custScaleX="146675" custScaleY="214040"/>
      <dgm:spPr/>
    </dgm:pt>
    <dgm:pt modelId="{C1C76463-3E3B-43EE-87F3-E3C16F5BB391}" type="pres">
      <dgm:prSet presAssocID="{F54E6803-0E9D-45B5-99B6-79984DF624BF}" presName="middleNode" presStyleCnt="0"/>
      <dgm:spPr/>
    </dgm:pt>
    <dgm:pt modelId="{17373272-E78D-4E7C-8FAF-9425050C314D}" type="pres">
      <dgm:prSet presAssocID="{F54E6803-0E9D-45B5-99B6-79984DF624BF}" presName="padding" presStyleLbl="node1" presStyleIdx="0" presStyleCnt="6"/>
      <dgm:spPr/>
    </dgm:pt>
    <dgm:pt modelId="{CB8A0F48-5978-44A7-ABE1-88178363DFEB}" type="pres">
      <dgm:prSet presAssocID="{F54E6803-0E9D-45B5-99B6-79984DF624BF}" presName="shape" presStyleLbl="node1" presStyleIdx="1" presStyleCnt="6" custScaleX="832488" custScaleY="226198" custLinFactNeighborX="-789" custLinFactNeighborY="27730">
        <dgm:presLayoutVars>
          <dgm:bulletEnabled val="1"/>
        </dgm:presLayoutVars>
      </dgm:prSet>
      <dgm:spPr/>
    </dgm:pt>
    <dgm:pt modelId="{1E11B8B3-1416-4FC0-B390-763182854CA7}" type="pres">
      <dgm:prSet presAssocID="{4A360262-0736-4698-8EC3-1410BED0A042}" presName="sibTrans" presStyleLbl="sibTrans2D1" presStyleIdx="1" presStyleCnt="5" custScaleX="182822" custScaleY="156430" custLinFactNeighborX="-4385" custLinFactNeighborY="0"/>
      <dgm:spPr/>
    </dgm:pt>
    <dgm:pt modelId="{ABD18F46-62E4-42CE-811E-B4910F91C2B1}" type="pres">
      <dgm:prSet presAssocID="{9BE611B5-0CDA-4625-8FFC-3CC73C51C76B}" presName="middleNode" presStyleCnt="0"/>
      <dgm:spPr/>
    </dgm:pt>
    <dgm:pt modelId="{133CFBB8-C9AF-4007-8775-3786700B35C8}" type="pres">
      <dgm:prSet presAssocID="{9BE611B5-0CDA-4625-8FFC-3CC73C51C76B}" presName="padding" presStyleLbl="node1" presStyleIdx="1" presStyleCnt="6"/>
      <dgm:spPr/>
    </dgm:pt>
    <dgm:pt modelId="{FAF1B070-42EE-484B-AC8B-D9E938645468}" type="pres">
      <dgm:prSet presAssocID="{9BE611B5-0CDA-4625-8FFC-3CC73C51C76B}" presName="shape" presStyleLbl="node1" presStyleIdx="2" presStyleCnt="6" custScaleX="504715" custScaleY="240511" custLinFactNeighborX="-94749" custLinFactNeighborY="-18991">
        <dgm:presLayoutVars>
          <dgm:bulletEnabled val="1"/>
        </dgm:presLayoutVars>
      </dgm:prSet>
      <dgm:spPr/>
    </dgm:pt>
    <dgm:pt modelId="{D926D316-AF3D-4955-8C0B-3EBBD761D539}" type="pres">
      <dgm:prSet presAssocID="{CFB59411-D1B0-4698-B2CB-12ED9D52BB10}" presName="sibTrans" presStyleLbl="sibTrans2D1" presStyleIdx="2" presStyleCnt="5" custScaleX="203972" custScaleY="163330"/>
      <dgm:spPr/>
    </dgm:pt>
    <dgm:pt modelId="{1C431C7A-3A53-44C0-B243-7E5BD9FC3FBC}" type="pres">
      <dgm:prSet presAssocID="{E0BE2A2D-EF0B-4BA5-B81D-1FD399E0DBE2}" presName="middleNode" presStyleCnt="0"/>
      <dgm:spPr/>
    </dgm:pt>
    <dgm:pt modelId="{179F4789-B462-4993-B446-697995EA387F}" type="pres">
      <dgm:prSet presAssocID="{E0BE2A2D-EF0B-4BA5-B81D-1FD399E0DBE2}" presName="padding" presStyleLbl="node1" presStyleIdx="2" presStyleCnt="6"/>
      <dgm:spPr/>
    </dgm:pt>
    <dgm:pt modelId="{88A025B7-BE58-467C-8FFA-9C9EE6703A64}" type="pres">
      <dgm:prSet presAssocID="{E0BE2A2D-EF0B-4BA5-B81D-1FD399E0DBE2}" presName="shape" presStyleLbl="node1" presStyleIdx="3" presStyleCnt="6" custScaleX="775067" custScaleY="264232" custLinFactNeighborX="-15963" custLinFactNeighborY="-41980">
        <dgm:presLayoutVars>
          <dgm:bulletEnabled val="1"/>
        </dgm:presLayoutVars>
      </dgm:prSet>
      <dgm:spPr/>
    </dgm:pt>
    <dgm:pt modelId="{3E7A220C-9160-46DF-9CF3-85ECDBFBE18A}" type="pres">
      <dgm:prSet presAssocID="{6B5307E9-C317-452E-AD69-FDB7A93E270C}" presName="sibTrans" presStyleLbl="sibTrans2D1" presStyleIdx="3" presStyleCnt="5"/>
      <dgm:spPr/>
    </dgm:pt>
    <dgm:pt modelId="{0EA1D962-2B7E-4F34-92D5-7ADE6284CDB9}" type="pres">
      <dgm:prSet presAssocID="{DE588159-0815-4177-8CCF-7D2476666AC4}" presName="middleNode" presStyleCnt="0"/>
      <dgm:spPr/>
    </dgm:pt>
    <dgm:pt modelId="{D5797777-839C-4CAE-A440-AF6B16023E79}" type="pres">
      <dgm:prSet presAssocID="{DE588159-0815-4177-8CCF-7D2476666AC4}" presName="padding" presStyleLbl="node1" presStyleIdx="3" presStyleCnt="6"/>
      <dgm:spPr/>
    </dgm:pt>
    <dgm:pt modelId="{7A805A8B-06B9-478B-A770-E0248C86B967}" type="pres">
      <dgm:prSet presAssocID="{DE588159-0815-4177-8CCF-7D2476666AC4}" presName="shape" presStyleLbl="node1" presStyleIdx="4" presStyleCnt="6" custScaleX="725376" custScaleY="206888" custLinFactX="-100000" custLinFactNeighborX="-156261" custLinFactNeighborY="-13602">
        <dgm:presLayoutVars>
          <dgm:bulletEnabled val="1"/>
        </dgm:presLayoutVars>
      </dgm:prSet>
      <dgm:spPr/>
    </dgm:pt>
    <dgm:pt modelId="{F5FB45EC-99B3-4D40-A9DB-39089F5AD05F}" type="pres">
      <dgm:prSet presAssocID="{447EE509-3C50-455C-A182-A825FF40686E}" presName="sibTrans" presStyleLbl="sibTrans2D1" presStyleIdx="4" presStyleCnt="5"/>
      <dgm:spPr/>
    </dgm:pt>
    <dgm:pt modelId="{7DE3A0B7-B9EE-4784-8DC1-D8C163BF0EF5}" type="pres">
      <dgm:prSet presAssocID="{D0682C66-4BF7-4E89-8B0E-F538629520D8}" presName="lastNode" presStyleLbl="node1" presStyleIdx="5" presStyleCnt="6" custScaleX="833108" custScaleY="234941" custLinFactNeighborX="43357" custLinFactNeighborY="-17537">
        <dgm:presLayoutVars>
          <dgm:bulletEnabled val="1"/>
        </dgm:presLayoutVars>
      </dgm:prSet>
      <dgm:spPr/>
    </dgm:pt>
  </dgm:ptLst>
  <dgm:cxnLst>
    <dgm:cxn modelId="{9EE65816-0991-4584-A555-52EFC1EF24E6}" type="presOf" srcId="{80CE1DBE-98E5-4601-9F04-6546A1B71AFE}" destId="{C773D0A2-393C-4EBC-92F0-B1FA770FB1C8}" srcOrd="0" destOrd="0" presId="urn:microsoft.com/office/officeart/2005/8/layout/bProcess2"/>
    <dgm:cxn modelId="{EDD7171F-0E5A-464B-A232-FC304E79BD7F}" type="presOf" srcId="{6B5307E9-C317-452E-AD69-FDB7A93E270C}" destId="{3E7A220C-9160-46DF-9CF3-85ECDBFBE18A}" srcOrd="0" destOrd="0" presId="urn:microsoft.com/office/officeart/2005/8/layout/bProcess2"/>
    <dgm:cxn modelId="{68D1C024-9872-4F51-8EDB-19705C92AFB9}" type="presOf" srcId="{9BE611B5-0CDA-4625-8FFC-3CC73C51C76B}" destId="{FAF1B070-42EE-484B-AC8B-D9E938645468}" srcOrd="0" destOrd="0" presId="urn:microsoft.com/office/officeart/2005/8/layout/bProcess2"/>
    <dgm:cxn modelId="{38E36727-952C-40E2-8883-98F16FA4C08C}" type="presOf" srcId="{447EE509-3C50-455C-A182-A825FF40686E}" destId="{F5FB45EC-99B3-4D40-A9DB-39089F5AD05F}" srcOrd="0" destOrd="0" presId="urn:microsoft.com/office/officeart/2005/8/layout/bProcess2"/>
    <dgm:cxn modelId="{3250B229-BEA0-44E3-8817-445FA744357F}" type="presOf" srcId="{D0682C66-4BF7-4E89-8B0E-F538629520D8}" destId="{7DE3A0B7-B9EE-4784-8DC1-D8C163BF0EF5}" srcOrd="0" destOrd="0" presId="urn:microsoft.com/office/officeart/2005/8/layout/bProcess2"/>
    <dgm:cxn modelId="{F7964837-24D9-44E0-ADFE-73A5B420B952}" type="presOf" srcId="{FA36353B-FD36-4866-9490-0DD08080D366}" destId="{2B419C2F-90B7-41C7-8A9D-226DFD9AA581}" srcOrd="0" destOrd="0" presId="urn:microsoft.com/office/officeart/2005/8/layout/bProcess2"/>
    <dgm:cxn modelId="{990C6F6C-3262-4DBB-B21F-50C5529055D9}" srcId="{FA36353B-FD36-4866-9490-0DD08080D366}" destId="{9BE611B5-0CDA-4625-8FFC-3CC73C51C76B}" srcOrd="2" destOrd="0" parTransId="{7E7EF0C4-35C6-4133-BE24-F9BFBAA02F33}" sibTransId="{CFB59411-D1B0-4698-B2CB-12ED9D52BB10}"/>
    <dgm:cxn modelId="{01F57972-7328-4EB8-89A4-5AF0955218E4}" type="presOf" srcId="{E0BE2A2D-EF0B-4BA5-B81D-1FD399E0DBE2}" destId="{88A025B7-BE58-467C-8FFA-9C9EE6703A64}" srcOrd="0" destOrd="0" presId="urn:microsoft.com/office/officeart/2005/8/layout/bProcess2"/>
    <dgm:cxn modelId="{BA4C268F-BD73-428F-9FED-32C30292EDB4}" srcId="{FA36353B-FD36-4866-9490-0DD08080D366}" destId="{D0682C66-4BF7-4E89-8B0E-F538629520D8}" srcOrd="5" destOrd="0" parTransId="{414A45DB-1152-44CF-9675-3BD052533FB8}" sibTransId="{3B77963A-8205-4AF3-BF7B-D33CB1386C4C}"/>
    <dgm:cxn modelId="{67522295-C481-4381-B4B3-660B62F0A426}" type="presOf" srcId="{F54E6803-0E9D-45B5-99B6-79984DF624BF}" destId="{CB8A0F48-5978-44A7-ABE1-88178363DFEB}" srcOrd="0" destOrd="0" presId="urn:microsoft.com/office/officeart/2005/8/layout/bProcess2"/>
    <dgm:cxn modelId="{93EF7FA6-FD0F-4985-976D-86DF39959893}" srcId="{FA36353B-FD36-4866-9490-0DD08080D366}" destId="{E0BE2A2D-EF0B-4BA5-B81D-1FD399E0DBE2}" srcOrd="3" destOrd="0" parTransId="{8A2308C2-19CE-430C-A0F2-B95E1D2178A9}" sibTransId="{6B5307E9-C317-452E-AD69-FDB7A93E270C}"/>
    <dgm:cxn modelId="{F044B4A6-CA22-44C2-B9F9-6F6B18C110D4}" srcId="{FA36353B-FD36-4866-9490-0DD08080D366}" destId="{F54E6803-0E9D-45B5-99B6-79984DF624BF}" srcOrd="1" destOrd="0" parTransId="{33DC567C-CAB9-4D77-B697-D707BDB57099}" sibTransId="{4A360262-0736-4698-8EC3-1410BED0A042}"/>
    <dgm:cxn modelId="{0336C3AD-D40D-4E58-B730-C94A72DAB460}" srcId="{FA36353B-FD36-4866-9490-0DD08080D366}" destId="{80CE1DBE-98E5-4601-9F04-6546A1B71AFE}" srcOrd="0" destOrd="0" parTransId="{464EF283-E6F1-4A24-B615-901D06ABF64E}" sibTransId="{8C7ABC3D-B873-4C26-A615-5D22FA005B34}"/>
    <dgm:cxn modelId="{D5EB8BB6-C7A5-4930-870A-95164B6A6586}" srcId="{FA36353B-FD36-4866-9490-0DD08080D366}" destId="{DE588159-0815-4177-8CCF-7D2476666AC4}" srcOrd="4" destOrd="0" parTransId="{8B6419D4-8255-4B01-B0B0-3D955DC83929}" sibTransId="{447EE509-3C50-455C-A182-A825FF40686E}"/>
    <dgm:cxn modelId="{2F0FEBBB-8D7C-482E-9182-C2D6B722C5A0}" type="presOf" srcId="{CFB59411-D1B0-4698-B2CB-12ED9D52BB10}" destId="{D926D316-AF3D-4955-8C0B-3EBBD761D539}" srcOrd="0" destOrd="0" presId="urn:microsoft.com/office/officeart/2005/8/layout/bProcess2"/>
    <dgm:cxn modelId="{3118F1E4-0CDF-447F-8A89-E8CAF138FE06}" type="presOf" srcId="{8C7ABC3D-B873-4C26-A615-5D22FA005B34}" destId="{6210757E-B3A2-48CF-8AF3-90C557A40AC1}" srcOrd="0" destOrd="0" presId="urn:microsoft.com/office/officeart/2005/8/layout/bProcess2"/>
    <dgm:cxn modelId="{5BC036EA-0D48-41D5-AAFF-702DAD9E688E}" type="presOf" srcId="{DE588159-0815-4177-8CCF-7D2476666AC4}" destId="{7A805A8B-06B9-478B-A770-E0248C86B967}" srcOrd="0" destOrd="0" presId="urn:microsoft.com/office/officeart/2005/8/layout/bProcess2"/>
    <dgm:cxn modelId="{EDAD65FF-656A-4C8B-9C55-CE61DF37110D}" type="presOf" srcId="{4A360262-0736-4698-8EC3-1410BED0A042}" destId="{1E11B8B3-1416-4FC0-B390-763182854CA7}" srcOrd="0" destOrd="0" presId="urn:microsoft.com/office/officeart/2005/8/layout/bProcess2"/>
    <dgm:cxn modelId="{AE843C83-61F5-4BF1-B21A-4650365B7669}" type="presParOf" srcId="{2B419C2F-90B7-41C7-8A9D-226DFD9AA581}" destId="{C773D0A2-393C-4EBC-92F0-B1FA770FB1C8}" srcOrd="0" destOrd="0" presId="urn:microsoft.com/office/officeart/2005/8/layout/bProcess2"/>
    <dgm:cxn modelId="{AA509A07-A7DA-4DE1-8430-CA4FE68459AD}" type="presParOf" srcId="{2B419C2F-90B7-41C7-8A9D-226DFD9AA581}" destId="{6210757E-B3A2-48CF-8AF3-90C557A40AC1}" srcOrd="1" destOrd="0" presId="urn:microsoft.com/office/officeart/2005/8/layout/bProcess2"/>
    <dgm:cxn modelId="{90A568D9-DD50-4738-973B-8A643C91E7D5}" type="presParOf" srcId="{2B419C2F-90B7-41C7-8A9D-226DFD9AA581}" destId="{C1C76463-3E3B-43EE-87F3-E3C16F5BB391}" srcOrd="2" destOrd="0" presId="urn:microsoft.com/office/officeart/2005/8/layout/bProcess2"/>
    <dgm:cxn modelId="{E2855369-34E9-4E92-A326-F92F8B5AC2AC}" type="presParOf" srcId="{C1C76463-3E3B-43EE-87F3-E3C16F5BB391}" destId="{17373272-E78D-4E7C-8FAF-9425050C314D}" srcOrd="0" destOrd="0" presId="urn:microsoft.com/office/officeart/2005/8/layout/bProcess2"/>
    <dgm:cxn modelId="{FFE01420-D5FE-434D-BA4A-21E3DD87C5A9}" type="presParOf" srcId="{C1C76463-3E3B-43EE-87F3-E3C16F5BB391}" destId="{CB8A0F48-5978-44A7-ABE1-88178363DFEB}" srcOrd="1" destOrd="0" presId="urn:microsoft.com/office/officeart/2005/8/layout/bProcess2"/>
    <dgm:cxn modelId="{95298B1D-1DBB-4BC6-B561-A409A1507DCF}" type="presParOf" srcId="{2B419C2F-90B7-41C7-8A9D-226DFD9AA581}" destId="{1E11B8B3-1416-4FC0-B390-763182854CA7}" srcOrd="3" destOrd="0" presId="urn:microsoft.com/office/officeart/2005/8/layout/bProcess2"/>
    <dgm:cxn modelId="{BD812C7B-6A8F-419F-99A0-70442E5D2BD0}" type="presParOf" srcId="{2B419C2F-90B7-41C7-8A9D-226DFD9AA581}" destId="{ABD18F46-62E4-42CE-811E-B4910F91C2B1}" srcOrd="4" destOrd="0" presId="urn:microsoft.com/office/officeart/2005/8/layout/bProcess2"/>
    <dgm:cxn modelId="{A5FF6BE8-83CC-46DC-AB56-01FDE3DA3A46}" type="presParOf" srcId="{ABD18F46-62E4-42CE-811E-B4910F91C2B1}" destId="{133CFBB8-C9AF-4007-8775-3786700B35C8}" srcOrd="0" destOrd="0" presId="urn:microsoft.com/office/officeart/2005/8/layout/bProcess2"/>
    <dgm:cxn modelId="{4E1E997E-7356-4C88-BB49-738655FBDDD7}" type="presParOf" srcId="{ABD18F46-62E4-42CE-811E-B4910F91C2B1}" destId="{FAF1B070-42EE-484B-AC8B-D9E938645468}" srcOrd="1" destOrd="0" presId="urn:microsoft.com/office/officeart/2005/8/layout/bProcess2"/>
    <dgm:cxn modelId="{0FF8CE53-712E-4591-AC06-9788AB07E2FC}" type="presParOf" srcId="{2B419C2F-90B7-41C7-8A9D-226DFD9AA581}" destId="{D926D316-AF3D-4955-8C0B-3EBBD761D539}" srcOrd="5" destOrd="0" presId="urn:microsoft.com/office/officeart/2005/8/layout/bProcess2"/>
    <dgm:cxn modelId="{552519DD-B1E0-4166-989C-A687BBA096F1}" type="presParOf" srcId="{2B419C2F-90B7-41C7-8A9D-226DFD9AA581}" destId="{1C431C7A-3A53-44C0-B243-7E5BD9FC3FBC}" srcOrd="6" destOrd="0" presId="urn:microsoft.com/office/officeart/2005/8/layout/bProcess2"/>
    <dgm:cxn modelId="{2B80BA1D-2BBD-4B70-9305-332BEB6296F3}" type="presParOf" srcId="{1C431C7A-3A53-44C0-B243-7E5BD9FC3FBC}" destId="{179F4789-B462-4993-B446-697995EA387F}" srcOrd="0" destOrd="0" presId="urn:microsoft.com/office/officeart/2005/8/layout/bProcess2"/>
    <dgm:cxn modelId="{5224E5D2-E306-4167-A571-3A8F0C66509C}" type="presParOf" srcId="{1C431C7A-3A53-44C0-B243-7E5BD9FC3FBC}" destId="{88A025B7-BE58-467C-8FFA-9C9EE6703A64}" srcOrd="1" destOrd="0" presId="urn:microsoft.com/office/officeart/2005/8/layout/bProcess2"/>
    <dgm:cxn modelId="{1ADC67AF-DB02-4404-AC5E-3998900B5326}" type="presParOf" srcId="{2B419C2F-90B7-41C7-8A9D-226DFD9AA581}" destId="{3E7A220C-9160-46DF-9CF3-85ECDBFBE18A}" srcOrd="7" destOrd="0" presId="urn:microsoft.com/office/officeart/2005/8/layout/bProcess2"/>
    <dgm:cxn modelId="{8A4BBD5C-CB92-47C1-965A-CFD88645F6CF}" type="presParOf" srcId="{2B419C2F-90B7-41C7-8A9D-226DFD9AA581}" destId="{0EA1D962-2B7E-4F34-92D5-7ADE6284CDB9}" srcOrd="8" destOrd="0" presId="urn:microsoft.com/office/officeart/2005/8/layout/bProcess2"/>
    <dgm:cxn modelId="{B3673455-F4E5-4427-AECD-874D76260355}" type="presParOf" srcId="{0EA1D962-2B7E-4F34-92D5-7ADE6284CDB9}" destId="{D5797777-839C-4CAE-A440-AF6B16023E79}" srcOrd="0" destOrd="0" presId="urn:microsoft.com/office/officeart/2005/8/layout/bProcess2"/>
    <dgm:cxn modelId="{CC7E6F3D-B768-47E6-859B-87C2630EEE9B}" type="presParOf" srcId="{0EA1D962-2B7E-4F34-92D5-7ADE6284CDB9}" destId="{7A805A8B-06B9-478B-A770-E0248C86B967}" srcOrd="1" destOrd="0" presId="urn:microsoft.com/office/officeart/2005/8/layout/bProcess2"/>
    <dgm:cxn modelId="{6A3D0A39-B37B-4F58-BF23-554AEB51E61A}" type="presParOf" srcId="{2B419C2F-90B7-41C7-8A9D-226DFD9AA581}" destId="{F5FB45EC-99B3-4D40-A9DB-39089F5AD05F}" srcOrd="9" destOrd="0" presId="urn:microsoft.com/office/officeart/2005/8/layout/bProcess2"/>
    <dgm:cxn modelId="{7626AF07-F591-495C-B3A4-6EE9174BA6EF}" type="presParOf" srcId="{2B419C2F-90B7-41C7-8A9D-226DFD9AA581}" destId="{7DE3A0B7-B9EE-4784-8DC1-D8C163BF0EF5}"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2C8AD2-E9C1-43AB-82C7-84A59307B8D3}" type="doc">
      <dgm:prSet loTypeId="urn:microsoft.com/office/officeart/2005/8/layout/arrow6" loCatId="relationship" qsTypeId="urn:microsoft.com/office/officeart/2005/8/quickstyle/simple1" qsCatId="simple" csTypeId="urn:microsoft.com/office/officeart/2005/8/colors/accent1_4" csCatId="accent1"/>
      <dgm:spPr/>
      <dgm:t>
        <a:bodyPr/>
        <a:lstStyle/>
        <a:p>
          <a:endParaRPr lang="lv-LV"/>
        </a:p>
      </dgm:t>
    </dgm:pt>
    <dgm:pt modelId="{8A3C7FAB-B243-4BAC-98F5-552AE4CE1620}">
      <dgm:prSet/>
      <dgm:spPr/>
      <dgm:t>
        <a:bodyPr/>
        <a:lstStyle/>
        <a:p>
          <a:r>
            <a:rPr lang="en-US" b="0" i="0" dirty="0"/>
            <a:t>Contribution of </a:t>
          </a:r>
          <a:r>
            <a:rPr lang="en-US" b="1" i="0" dirty="0"/>
            <a:t>each participating </a:t>
          </a:r>
          <a:r>
            <a:rPr lang="en-US" b="1" i="0" dirty="0" err="1"/>
            <a:t>organisation</a:t>
          </a:r>
          <a:r>
            <a:rPr lang="en-US" b="1" i="0" dirty="0"/>
            <a:t> </a:t>
          </a:r>
          <a:r>
            <a:rPr lang="en-US" b="0" i="0" dirty="0"/>
            <a:t>in the activities planned, with particular emphasis on the scientific objectives described in section 1.1. </a:t>
          </a:r>
          <a:endParaRPr lang="lv-LV" dirty="0"/>
        </a:p>
      </dgm:t>
    </dgm:pt>
    <dgm:pt modelId="{4EB8DDB5-3773-42EA-A0B0-507250A49B28}" type="parTrans" cxnId="{448517B5-7F7F-41BF-9EB4-B12E0B6E2224}">
      <dgm:prSet/>
      <dgm:spPr/>
      <dgm:t>
        <a:bodyPr/>
        <a:lstStyle/>
        <a:p>
          <a:endParaRPr lang="lv-LV"/>
        </a:p>
      </dgm:t>
    </dgm:pt>
    <dgm:pt modelId="{56817930-7970-463B-BF51-5912049FDCAE}" type="sibTrans" cxnId="{448517B5-7F7F-41BF-9EB4-B12E0B6E2224}">
      <dgm:prSet/>
      <dgm:spPr/>
      <dgm:t>
        <a:bodyPr/>
        <a:lstStyle/>
        <a:p>
          <a:endParaRPr lang="lv-LV"/>
        </a:p>
      </dgm:t>
    </dgm:pt>
    <dgm:pt modelId="{FFB9BD1C-1FA1-499A-95B2-17C7ED170B99}">
      <dgm:prSet/>
      <dgm:spPr/>
      <dgm:t>
        <a:bodyPr/>
        <a:lstStyle/>
        <a:p>
          <a:r>
            <a:rPr lang="en-US" b="0" i="0" dirty="0"/>
            <a:t>Justification of the </a:t>
          </a:r>
          <a:r>
            <a:rPr lang="en-US" b="1" i="0" dirty="0"/>
            <a:t>main networking activities </a:t>
          </a:r>
          <a:r>
            <a:rPr lang="en-US" b="0" i="0" dirty="0"/>
            <a:t>(e.g., workshops/trainings/conferences, etc.). </a:t>
          </a:r>
          <a:endParaRPr lang="lv-LV" dirty="0"/>
        </a:p>
      </dgm:t>
    </dgm:pt>
    <dgm:pt modelId="{049BB850-5FE5-4F48-A984-1FC0AE955105}" type="parTrans" cxnId="{DC419422-A53E-4800-B0F2-3385F895D034}">
      <dgm:prSet/>
      <dgm:spPr/>
      <dgm:t>
        <a:bodyPr/>
        <a:lstStyle/>
        <a:p>
          <a:endParaRPr lang="lv-LV"/>
        </a:p>
      </dgm:t>
    </dgm:pt>
    <dgm:pt modelId="{08ACDAB2-01F6-4352-B03D-9034EA945DC7}" type="sibTrans" cxnId="{DC419422-A53E-4800-B0F2-3385F895D034}">
      <dgm:prSet/>
      <dgm:spPr/>
      <dgm:t>
        <a:bodyPr/>
        <a:lstStyle/>
        <a:p>
          <a:endParaRPr lang="lv-LV"/>
        </a:p>
      </dgm:t>
    </dgm:pt>
    <dgm:pt modelId="{D948A758-37B8-4EDC-B317-80ACE872D502}" type="pres">
      <dgm:prSet presAssocID="{EF2C8AD2-E9C1-43AB-82C7-84A59307B8D3}" presName="compositeShape" presStyleCnt="0">
        <dgm:presLayoutVars>
          <dgm:chMax val="2"/>
          <dgm:dir/>
          <dgm:resizeHandles val="exact"/>
        </dgm:presLayoutVars>
      </dgm:prSet>
      <dgm:spPr/>
    </dgm:pt>
    <dgm:pt modelId="{15BCC4F9-FC53-415B-BCEF-1EF98FAD1679}" type="pres">
      <dgm:prSet presAssocID="{EF2C8AD2-E9C1-43AB-82C7-84A59307B8D3}" presName="ribbon" presStyleLbl="node1" presStyleIdx="0" presStyleCnt="1"/>
      <dgm:spPr/>
    </dgm:pt>
    <dgm:pt modelId="{31742961-7F20-471B-B03C-F0BE3C20710A}" type="pres">
      <dgm:prSet presAssocID="{EF2C8AD2-E9C1-43AB-82C7-84A59307B8D3}" presName="leftArrowText" presStyleLbl="node1" presStyleIdx="0" presStyleCnt="1">
        <dgm:presLayoutVars>
          <dgm:chMax val="0"/>
          <dgm:bulletEnabled val="1"/>
        </dgm:presLayoutVars>
      </dgm:prSet>
      <dgm:spPr/>
    </dgm:pt>
    <dgm:pt modelId="{4CDAA6F4-4425-42D7-A421-58F49CD06EB7}" type="pres">
      <dgm:prSet presAssocID="{EF2C8AD2-E9C1-43AB-82C7-84A59307B8D3}" presName="rightArrowText" presStyleLbl="node1" presStyleIdx="0" presStyleCnt="1">
        <dgm:presLayoutVars>
          <dgm:chMax val="0"/>
          <dgm:bulletEnabled val="1"/>
        </dgm:presLayoutVars>
      </dgm:prSet>
      <dgm:spPr/>
    </dgm:pt>
  </dgm:ptLst>
  <dgm:cxnLst>
    <dgm:cxn modelId="{7E781F00-9B1A-4C8E-B7A6-B0BBB191EA2A}" type="presOf" srcId="{EF2C8AD2-E9C1-43AB-82C7-84A59307B8D3}" destId="{D948A758-37B8-4EDC-B317-80ACE872D502}" srcOrd="0" destOrd="0" presId="urn:microsoft.com/office/officeart/2005/8/layout/arrow6"/>
    <dgm:cxn modelId="{DC419422-A53E-4800-B0F2-3385F895D034}" srcId="{EF2C8AD2-E9C1-43AB-82C7-84A59307B8D3}" destId="{FFB9BD1C-1FA1-499A-95B2-17C7ED170B99}" srcOrd="1" destOrd="0" parTransId="{049BB850-5FE5-4F48-A984-1FC0AE955105}" sibTransId="{08ACDAB2-01F6-4352-B03D-9034EA945DC7}"/>
    <dgm:cxn modelId="{D14D4D39-4821-4F23-B64D-7CF29F1F7317}" type="presOf" srcId="{8A3C7FAB-B243-4BAC-98F5-552AE4CE1620}" destId="{31742961-7F20-471B-B03C-F0BE3C20710A}" srcOrd="0" destOrd="0" presId="urn:microsoft.com/office/officeart/2005/8/layout/arrow6"/>
    <dgm:cxn modelId="{FDFB0C90-26DF-4208-BCE5-F43CB70F5815}" type="presOf" srcId="{FFB9BD1C-1FA1-499A-95B2-17C7ED170B99}" destId="{4CDAA6F4-4425-42D7-A421-58F49CD06EB7}" srcOrd="0" destOrd="0" presId="urn:microsoft.com/office/officeart/2005/8/layout/arrow6"/>
    <dgm:cxn modelId="{448517B5-7F7F-41BF-9EB4-B12E0B6E2224}" srcId="{EF2C8AD2-E9C1-43AB-82C7-84A59307B8D3}" destId="{8A3C7FAB-B243-4BAC-98F5-552AE4CE1620}" srcOrd="0" destOrd="0" parTransId="{4EB8DDB5-3773-42EA-A0B0-507250A49B28}" sibTransId="{56817930-7970-463B-BF51-5912049FDCAE}"/>
    <dgm:cxn modelId="{44DBF0B2-44AE-48E6-9334-A92F391AF406}" type="presParOf" srcId="{D948A758-37B8-4EDC-B317-80ACE872D502}" destId="{15BCC4F9-FC53-415B-BCEF-1EF98FAD1679}" srcOrd="0" destOrd="0" presId="urn:microsoft.com/office/officeart/2005/8/layout/arrow6"/>
    <dgm:cxn modelId="{1F5C63F7-BA87-4AA0-8C55-BC1D720D9CF3}" type="presParOf" srcId="{D948A758-37B8-4EDC-B317-80ACE872D502}" destId="{31742961-7F20-471B-B03C-F0BE3C20710A}" srcOrd="1" destOrd="0" presId="urn:microsoft.com/office/officeart/2005/8/layout/arrow6"/>
    <dgm:cxn modelId="{2F686A67-42ED-44B0-A739-CF5C78D49E82}" type="presParOf" srcId="{D948A758-37B8-4EDC-B317-80ACE872D502}" destId="{4CDAA6F4-4425-42D7-A421-58F49CD06EB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BCFCA-C024-4349-873F-E4894DC01856}">
      <dsp:nvSpPr>
        <dsp:cNvPr id="0" name=""/>
        <dsp:cNvSpPr/>
      </dsp:nvSpPr>
      <dsp:spPr>
        <a:xfrm>
          <a:off x="2530546" y="2210397"/>
          <a:ext cx="1695829" cy="169582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Excellence</a:t>
          </a:r>
        </a:p>
      </dsp:txBody>
      <dsp:txXfrm>
        <a:off x="2778894" y="2458745"/>
        <a:ext cx="1199133" cy="1199133"/>
      </dsp:txXfrm>
    </dsp:sp>
    <dsp:sp modelId="{86D2707D-C5B9-4CA2-83FE-830F57D402D2}">
      <dsp:nvSpPr>
        <dsp:cNvPr id="0" name=""/>
        <dsp:cNvSpPr/>
      </dsp:nvSpPr>
      <dsp:spPr>
        <a:xfrm rot="16200000">
          <a:off x="3122144" y="1931492"/>
          <a:ext cx="512634" cy="45175"/>
        </a:xfrm>
        <a:custGeom>
          <a:avLst/>
          <a:gdLst/>
          <a:ahLst/>
          <a:cxnLst/>
          <a:rect l="0" t="0" r="0" b="0"/>
          <a:pathLst>
            <a:path>
              <a:moveTo>
                <a:pt x="0" y="22587"/>
              </a:moveTo>
              <a:lnTo>
                <a:pt x="512634" y="225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noProof="0" dirty="0"/>
        </a:p>
      </dsp:txBody>
      <dsp:txXfrm>
        <a:off x="3365645" y="1941264"/>
        <a:ext cx="25631" cy="25631"/>
      </dsp:txXfrm>
    </dsp:sp>
    <dsp:sp modelId="{164E9365-AC26-41D3-8643-65B509C4F843}">
      <dsp:nvSpPr>
        <dsp:cNvPr id="0" name=""/>
        <dsp:cNvSpPr/>
      </dsp:nvSpPr>
      <dsp:spPr>
        <a:xfrm>
          <a:off x="2530546" y="1933"/>
          <a:ext cx="1695829" cy="169582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Objectives &amp; state-of-the-art</a:t>
          </a:r>
        </a:p>
      </dsp:txBody>
      <dsp:txXfrm>
        <a:off x="2778894" y="250281"/>
        <a:ext cx="1199133" cy="1199133"/>
      </dsp:txXfrm>
    </dsp:sp>
    <dsp:sp modelId="{F3CE1C46-A5E1-44AD-9586-2131BD40249E}">
      <dsp:nvSpPr>
        <dsp:cNvPr id="0" name=""/>
        <dsp:cNvSpPr/>
      </dsp:nvSpPr>
      <dsp:spPr>
        <a:xfrm rot="1800000">
          <a:off x="4078437" y="3587840"/>
          <a:ext cx="512634" cy="45175"/>
        </a:xfrm>
        <a:custGeom>
          <a:avLst/>
          <a:gdLst/>
          <a:ahLst/>
          <a:cxnLst/>
          <a:rect l="0" t="0" r="0" b="0"/>
          <a:pathLst>
            <a:path>
              <a:moveTo>
                <a:pt x="0" y="22587"/>
              </a:moveTo>
              <a:lnTo>
                <a:pt x="512634" y="225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noProof="0" dirty="0"/>
        </a:p>
      </dsp:txBody>
      <dsp:txXfrm>
        <a:off x="4321938" y="3597612"/>
        <a:ext cx="25631" cy="25631"/>
      </dsp:txXfrm>
    </dsp:sp>
    <dsp:sp modelId="{6B343AA8-4A22-439F-9A5B-DB052DE7263F}">
      <dsp:nvSpPr>
        <dsp:cNvPr id="0" name=""/>
        <dsp:cNvSpPr/>
      </dsp:nvSpPr>
      <dsp:spPr>
        <a:xfrm>
          <a:off x="4443132" y="3314629"/>
          <a:ext cx="1695829" cy="169582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Methodology</a:t>
          </a:r>
        </a:p>
      </dsp:txBody>
      <dsp:txXfrm>
        <a:off x="4691480" y="3562977"/>
        <a:ext cx="1199133" cy="1199133"/>
      </dsp:txXfrm>
    </dsp:sp>
    <dsp:sp modelId="{F3305465-0B8B-45A8-92CC-64EC4A4521E3}">
      <dsp:nvSpPr>
        <dsp:cNvPr id="0" name=""/>
        <dsp:cNvSpPr/>
      </dsp:nvSpPr>
      <dsp:spPr>
        <a:xfrm rot="9000000">
          <a:off x="2165851" y="3587840"/>
          <a:ext cx="512634" cy="45175"/>
        </a:xfrm>
        <a:custGeom>
          <a:avLst/>
          <a:gdLst/>
          <a:ahLst/>
          <a:cxnLst/>
          <a:rect l="0" t="0" r="0" b="0"/>
          <a:pathLst>
            <a:path>
              <a:moveTo>
                <a:pt x="0" y="22587"/>
              </a:moveTo>
              <a:lnTo>
                <a:pt x="512634" y="225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noProof="0" dirty="0"/>
        </a:p>
      </dsp:txBody>
      <dsp:txXfrm rot="10800000">
        <a:off x="2409352" y="3597612"/>
        <a:ext cx="25631" cy="25631"/>
      </dsp:txXfrm>
    </dsp:sp>
    <dsp:sp modelId="{0EF9B4FE-3828-4873-8241-C033E19CD4E0}">
      <dsp:nvSpPr>
        <dsp:cNvPr id="0" name=""/>
        <dsp:cNvSpPr/>
      </dsp:nvSpPr>
      <dsp:spPr>
        <a:xfrm>
          <a:off x="617960" y="3314629"/>
          <a:ext cx="1695829" cy="169582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Quality of interaction</a:t>
          </a:r>
        </a:p>
      </dsp:txBody>
      <dsp:txXfrm>
        <a:off x="866308" y="3562977"/>
        <a:ext cx="1199133" cy="11991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76A75-D680-4B94-B866-431669DECFBE}">
      <dsp:nvSpPr>
        <dsp:cNvPr id="0" name=""/>
        <dsp:cNvSpPr/>
      </dsp:nvSpPr>
      <dsp:spPr>
        <a:xfrm>
          <a:off x="2547" y="0"/>
          <a:ext cx="2670066" cy="450841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Clearly state what each participating </a:t>
          </a:r>
          <a:r>
            <a:rPr lang="en-US" sz="1600" b="0" i="0" kern="1200" dirty="0" err="1"/>
            <a:t>organisation</a:t>
          </a:r>
          <a:r>
            <a:rPr lang="en-US" sz="1600" b="0" i="0" kern="1200" dirty="0"/>
            <a:t> will </a:t>
          </a:r>
          <a:r>
            <a:rPr lang="en-US" sz="1600" b="1" i="0" kern="1200" dirty="0"/>
            <a:t>contribute</a:t>
          </a:r>
          <a:r>
            <a:rPr lang="en-US" sz="1600" b="0" i="0" kern="1200" dirty="0"/>
            <a:t> towards achieving the research and knowledge transfer objectives – you can use a table for brevity and clarity. </a:t>
          </a:r>
          <a:endParaRPr lang="lv-LV" sz="1600" kern="1200" dirty="0"/>
        </a:p>
      </dsp:txBody>
      <dsp:txXfrm>
        <a:off x="2547" y="1803367"/>
        <a:ext cx="2670066" cy="1803367"/>
      </dsp:txXfrm>
    </dsp:sp>
    <dsp:sp modelId="{04FBCCD6-61B4-428C-9B16-985668122543}">
      <dsp:nvSpPr>
        <dsp:cNvPr id="0" name=""/>
        <dsp:cNvSpPr/>
      </dsp:nvSpPr>
      <dsp:spPr>
        <a:xfrm>
          <a:off x="586928" y="270505"/>
          <a:ext cx="1501303" cy="15013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6368846-F2F4-4AA0-8B59-C7700A47A564}">
      <dsp:nvSpPr>
        <dsp:cNvPr id="0" name=""/>
        <dsp:cNvSpPr/>
      </dsp:nvSpPr>
      <dsp:spPr>
        <a:xfrm>
          <a:off x="2752715" y="0"/>
          <a:ext cx="2670066" cy="4508419"/>
        </a:xfrm>
        <a:prstGeom prst="roundRect">
          <a:avLst>
            <a:gd name="adj" fmla="val 10000"/>
          </a:avLst>
        </a:prstGeom>
        <a:gradFill rotWithShape="0">
          <a:gsLst>
            <a:gs pos="0">
              <a:schemeClr val="accent5">
                <a:hueOff val="-2451115"/>
                <a:satOff val="-3409"/>
                <a:lumOff val="-1307"/>
                <a:alphaOff val="0"/>
                <a:tint val="50000"/>
                <a:satMod val="300000"/>
              </a:schemeClr>
            </a:gs>
            <a:gs pos="35000">
              <a:schemeClr val="accent5">
                <a:hueOff val="-2451115"/>
                <a:satOff val="-3409"/>
                <a:lumOff val="-1307"/>
                <a:alphaOff val="0"/>
                <a:tint val="37000"/>
                <a:satMod val="300000"/>
              </a:schemeClr>
            </a:gs>
            <a:gs pos="100000">
              <a:schemeClr val="accent5">
                <a:hueOff val="-2451115"/>
                <a:satOff val="-3409"/>
                <a:lumOff val="-13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Include their expertise, their contribution to </a:t>
          </a:r>
          <a:r>
            <a:rPr lang="en-US" sz="1600" b="1" i="0" kern="1200"/>
            <a:t>networking events</a:t>
          </a:r>
          <a:r>
            <a:rPr lang="en-US" sz="1600" b="0" i="0" kern="1200"/>
            <a:t>, and their level of participation in the secondments. </a:t>
          </a:r>
          <a:endParaRPr lang="lv-LV" sz="1600" kern="1200" dirty="0"/>
        </a:p>
      </dsp:txBody>
      <dsp:txXfrm>
        <a:off x="2752715" y="1803367"/>
        <a:ext cx="2670066" cy="1803367"/>
      </dsp:txXfrm>
    </dsp:sp>
    <dsp:sp modelId="{63AA9B2C-8342-4232-BE40-821D7A3E85E0}">
      <dsp:nvSpPr>
        <dsp:cNvPr id="0" name=""/>
        <dsp:cNvSpPr/>
      </dsp:nvSpPr>
      <dsp:spPr>
        <a:xfrm>
          <a:off x="3337096" y="270505"/>
          <a:ext cx="1501303" cy="150130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C2B7FB-BFB8-4D66-90B0-5BA3648F3367}">
      <dsp:nvSpPr>
        <dsp:cNvPr id="0" name=""/>
        <dsp:cNvSpPr/>
      </dsp:nvSpPr>
      <dsp:spPr>
        <a:xfrm>
          <a:off x="5502883" y="0"/>
          <a:ext cx="2670066" cy="4508419"/>
        </a:xfrm>
        <a:prstGeom prst="roundRect">
          <a:avLst>
            <a:gd name="adj" fmla="val 10000"/>
          </a:avLst>
        </a:prstGeom>
        <a:gradFill rotWithShape="0">
          <a:gsLst>
            <a:gs pos="0">
              <a:schemeClr val="accent5">
                <a:hueOff val="-4902230"/>
                <a:satOff val="-6819"/>
                <a:lumOff val="-2615"/>
                <a:alphaOff val="0"/>
                <a:tint val="50000"/>
                <a:satMod val="300000"/>
              </a:schemeClr>
            </a:gs>
            <a:gs pos="35000">
              <a:schemeClr val="accent5">
                <a:hueOff val="-4902230"/>
                <a:satOff val="-6819"/>
                <a:lumOff val="-2615"/>
                <a:alphaOff val="0"/>
                <a:tint val="37000"/>
                <a:satMod val="300000"/>
              </a:schemeClr>
            </a:gs>
            <a:gs pos="100000">
              <a:schemeClr val="accent5">
                <a:hueOff val="-4902230"/>
                <a:satOff val="-6819"/>
                <a:lumOff val="-2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There should be an </a:t>
          </a:r>
          <a:r>
            <a:rPr lang="en-US" sz="1600" b="1" i="0" kern="1200"/>
            <a:t>explicit link</a:t>
          </a:r>
          <a:r>
            <a:rPr lang="en-US" sz="1600" b="0" i="0" kern="1200"/>
            <a:t> between networking activities and specific objectives of the project. </a:t>
          </a:r>
          <a:endParaRPr lang="lv-LV" sz="1600" kern="1200" dirty="0"/>
        </a:p>
      </dsp:txBody>
      <dsp:txXfrm>
        <a:off x="5502883" y="1803367"/>
        <a:ext cx="2670066" cy="1803367"/>
      </dsp:txXfrm>
    </dsp:sp>
    <dsp:sp modelId="{F4ADAA8B-CDAC-4130-876C-E636B3466796}">
      <dsp:nvSpPr>
        <dsp:cNvPr id="0" name=""/>
        <dsp:cNvSpPr/>
      </dsp:nvSpPr>
      <dsp:spPr>
        <a:xfrm>
          <a:off x="6087264" y="270505"/>
          <a:ext cx="1501303" cy="150130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401221-AF0B-4119-99DE-AE8BC85B837A}">
      <dsp:nvSpPr>
        <dsp:cNvPr id="0" name=""/>
        <dsp:cNvSpPr/>
      </dsp:nvSpPr>
      <dsp:spPr>
        <a:xfrm>
          <a:off x="8253051" y="0"/>
          <a:ext cx="2670066" cy="4508419"/>
        </a:xfrm>
        <a:prstGeom prst="roundRect">
          <a:avLst>
            <a:gd name="adj" fmla="val 10000"/>
          </a:avLst>
        </a:prstGeom>
        <a:gradFill rotWithShape="0">
          <a:gsLst>
            <a:gs pos="0">
              <a:schemeClr val="accent5">
                <a:hueOff val="-7353344"/>
                <a:satOff val="-10228"/>
                <a:lumOff val="-3922"/>
                <a:alphaOff val="0"/>
                <a:tint val="50000"/>
                <a:satMod val="300000"/>
              </a:schemeClr>
            </a:gs>
            <a:gs pos="35000">
              <a:schemeClr val="accent5">
                <a:hueOff val="-7353344"/>
                <a:satOff val="-10228"/>
                <a:lumOff val="-3922"/>
                <a:alphaOff val="0"/>
                <a:tint val="37000"/>
                <a:satMod val="300000"/>
              </a:schemeClr>
            </a:gs>
            <a:gs pos="100000">
              <a:schemeClr val="accent5">
                <a:hueOff val="-7353344"/>
                <a:satOff val="-10228"/>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Include details on how many secondments are planned for the project and how many person months </a:t>
          </a:r>
          <a:r>
            <a:rPr lang="en-US" sz="1600" b="1" i="0" kern="1200"/>
            <a:t>in total.</a:t>
          </a:r>
          <a:endParaRPr lang="lv-LV" sz="1600" b="1" kern="1200" dirty="0"/>
        </a:p>
      </dsp:txBody>
      <dsp:txXfrm>
        <a:off x="8253051" y="1803367"/>
        <a:ext cx="2670066" cy="1803367"/>
      </dsp:txXfrm>
    </dsp:sp>
    <dsp:sp modelId="{A134E1CF-5CB2-4383-AEC7-8CA63F91699F}">
      <dsp:nvSpPr>
        <dsp:cNvPr id="0" name=""/>
        <dsp:cNvSpPr/>
      </dsp:nvSpPr>
      <dsp:spPr>
        <a:xfrm>
          <a:off x="8837432" y="270505"/>
          <a:ext cx="1501303" cy="150130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441F364-F704-4CD6-830F-38366FA103BC}">
      <dsp:nvSpPr>
        <dsp:cNvPr id="0" name=""/>
        <dsp:cNvSpPr/>
      </dsp:nvSpPr>
      <dsp:spPr>
        <a:xfrm>
          <a:off x="437026" y="3606735"/>
          <a:ext cx="10051611" cy="676262"/>
        </a:xfrm>
        <a:prstGeom prst="leftRightArrow">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1331C-B7FC-4081-88B3-E532AEED9B02}">
      <dsp:nvSpPr>
        <dsp:cNvPr id="0" name=""/>
        <dsp:cNvSpPr/>
      </dsp:nvSpPr>
      <dsp:spPr>
        <a:xfrm>
          <a:off x="4621" y="1037738"/>
          <a:ext cx="2020453" cy="263290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Describe the networking activities that will be organised to share knowledge e.g., workshops, meetings, trainings, online networking and knowledge sharing. Highlight interdisciplinary and intersectoral aspects to the networking and training activities. </a:t>
          </a:r>
          <a:endParaRPr lang="lv-LV" sz="1400" kern="1200"/>
        </a:p>
      </dsp:txBody>
      <dsp:txXfrm>
        <a:off x="63798" y="1096915"/>
        <a:ext cx="1902099" cy="2514549"/>
      </dsp:txXfrm>
    </dsp:sp>
    <dsp:sp modelId="{1BB40D23-FC20-4324-8D9B-6C0726052FB7}">
      <dsp:nvSpPr>
        <dsp:cNvPr id="0" name=""/>
        <dsp:cNvSpPr/>
      </dsp:nvSpPr>
      <dsp:spPr>
        <a:xfrm>
          <a:off x="2227119" y="2103654"/>
          <a:ext cx="428336" cy="501072"/>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lv-LV" sz="1100" kern="1200"/>
        </a:p>
      </dsp:txBody>
      <dsp:txXfrm>
        <a:off x="2227119" y="2203868"/>
        <a:ext cx="299835" cy="300644"/>
      </dsp:txXfrm>
    </dsp:sp>
    <dsp:sp modelId="{90474966-06CA-443E-A85A-95D9BBEAEFD7}">
      <dsp:nvSpPr>
        <dsp:cNvPr id="0" name=""/>
        <dsp:cNvSpPr/>
      </dsp:nvSpPr>
      <dsp:spPr>
        <a:xfrm>
          <a:off x="2833255" y="1037738"/>
          <a:ext cx="2020453" cy="2632903"/>
        </a:xfrm>
        <a:prstGeom prst="roundRect">
          <a:avLst>
            <a:gd name="adj" fmla="val 10000"/>
          </a:avLst>
        </a:prstGeom>
        <a:gradFill rotWithShape="0">
          <a:gsLst>
            <a:gs pos="0">
              <a:schemeClr val="accent5">
                <a:hueOff val="-2451115"/>
                <a:satOff val="-3409"/>
                <a:lumOff val="-1307"/>
                <a:alphaOff val="0"/>
                <a:tint val="50000"/>
                <a:satMod val="300000"/>
              </a:schemeClr>
            </a:gs>
            <a:gs pos="35000">
              <a:schemeClr val="accent5">
                <a:hueOff val="-2451115"/>
                <a:satOff val="-3409"/>
                <a:lumOff val="-1307"/>
                <a:alphaOff val="0"/>
                <a:tint val="37000"/>
                <a:satMod val="300000"/>
              </a:schemeClr>
            </a:gs>
            <a:gs pos="100000">
              <a:schemeClr val="accent5">
                <a:hueOff val="-2451115"/>
                <a:satOff val="-3409"/>
                <a:lumOff val="-13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Justify how these will contribute to the knowledge-sharing objectives – explain why you have chosen these particular activities and how are they related to the research objectives. </a:t>
          </a:r>
          <a:endParaRPr lang="lv-LV" sz="1400" kern="1200"/>
        </a:p>
      </dsp:txBody>
      <dsp:txXfrm>
        <a:off x="2892432" y="1096915"/>
        <a:ext cx="1902099" cy="2514549"/>
      </dsp:txXfrm>
    </dsp:sp>
    <dsp:sp modelId="{4B96DB28-2C1B-4B6C-85D7-1655531D460A}">
      <dsp:nvSpPr>
        <dsp:cNvPr id="0" name=""/>
        <dsp:cNvSpPr/>
      </dsp:nvSpPr>
      <dsp:spPr>
        <a:xfrm>
          <a:off x="5055754" y="2103654"/>
          <a:ext cx="428336" cy="501072"/>
        </a:xfrm>
        <a:prstGeom prst="rightArrow">
          <a:avLst>
            <a:gd name="adj1" fmla="val 60000"/>
            <a:gd name="adj2" fmla="val 50000"/>
          </a:avLst>
        </a:prstGeom>
        <a:gradFill rotWithShape="0">
          <a:gsLst>
            <a:gs pos="0">
              <a:schemeClr val="accent5">
                <a:hueOff val="-3676672"/>
                <a:satOff val="-5114"/>
                <a:lumOff val="-1961"/>
                <a:alphaOff val="0"/>
                <a:tint val="50000"/>
                <a:satMod val="300000"/>
              </a:schemeClr>
            </a:gs>
            <a:gs pos="35000">
              <a:schemeClr val="accent5">
                <a:hueOff val="-3676672"/>
                <a:satOff val="-5114"/>
                <a:lumOff val="-1961"/>
                <a:alphaOff val="0"/>
                <a:tint val="37000"/>
                <a:satMod val="300000"/>
              </a:schemeClr>
            </a:gs>
            <a:gs pos="100000">
              <a:schemeClr val="accent5">
                <a:hueOff val="-3676672"/>
                <a:satOff val="-5114"/>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lv-LV" sz="1100" kern="1200"/>
        </a:p>
      </dsp:txBody>
      <dsp:txXfrm>
        <a:off x="5055754" y="2203868"/>
        <a:ext cx="299835" cy="300644"/>
      </dsp:txXfrm>
    </dsp:sp>
    <dsp:sp modelId="{AC5C2B5B-8D1C-4D93-9248-832E10031535}">
      <dsp:nvSpPr>
        <dsp:cNvPr id="0" name=""/>
        <dsp:cNvSpPr/>
      </dsp:nvSpPr>
      <dsp:spPr>
        <a:xfrm>
          <a:off x="5661890" y="1037738"/>
          <a:ext cx="2020453" cy="2632903"/>
        </a:xfrm>
        <a:prstGeom prst="roundRect">
          <a:avLst>
            <a:gd name="adj" fmla="val 10000"/>
          </a:avLst>
        </a:prstGeom>
        <a:gradFill rotWithShape="0">
          <a:gsLst>
            <a:gs pos="0">
              <a:schemeClr val="accent5">
                <a:hueOff val="-4902230"/>
                <a:satOff val="-6819"/>
                <a:lumOff val="-2615"/>
                <a:alphaOff val="0"/>
                <a:tint val="50000"/>
                <a:satMod val="300000"/>
              </a:schemeClr>
            </a:gs>
            <a:gs pos="35000">
              <a:schemeClr val="accent5">
                <a:hueOff val="-4902230"/>
                <a:satOff val="-6819"/>
                <a:lumOff val="-2615"/>
                <a:alphaOff val="0"/>
                <a:tint val="37000"/>
                <a:satMod val="300000"/>
              </a:schemeClr>
            </a:gs>
            <a:gs pos="100000">
              <a:schemeClr val="accent5">
                <a:hueOff val="-4902230"/>
                <a:satOff val="-6819"/>
                <a:lumOff val="-2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It could be valuable to open up some events to the wider research community, e.g., a final conference or summer schools open to researchers who are not part of the network/consortium. </a:t>
          </a:r>
          <a:endParaRPr lang="lv-LV" sz="1400" kern="1200"/>
        </a:p>
      </dsp:txBody>
      <dsp:txXfrm>
        <a:off x="5721067" y="1096915"/>
        <a:ext cx="1902099" cy="2514549"/>
      </dsp:txXfrm>
    </dsp:sp>
    <dsp:sp modelId="{B666675B-3188-4833-9AEA-A3FF1D5FE64D}">
      <dsp:nvSpPr>
        <dsp:cNvPr id="0" name=""/>
        <dsp:cNvSpPr/>
      </dsp:nvSpPr>
      <dsp:spPr>
        <a:xfrm>
          <a:off x="7884389" y="2103654"/>
          <a:ext cx="428336" cy="501072"/>
        </a:xfrm>
        <a:prstGeom prst="rightArrow">
          <a:avLst>
            <a:gd name="adj1" fmla="val 60000"/>
            <a:gd name="adj2" fmla="val 50000"/>
          </a:avLst>
        </a:prstGeom>
        <a:gradFill rotWithShape="0">
          <a:gsLst>
            <a:gs pos="0">
              <a:schemeClr val="accent5">
                <a:hueOff val="-7353344"/>
                <a:satOff val="-10228"/>
                <a:lumOff val="-3922"/>
                <a:alphaOff val="0"/>
                <a:tint val="50000"/>
                <a:satMod val="300000"/>
              </a:schemeClr>
            </a:gs>
            <a:gs pos="35000">
              <a:schemeClr val="accent5">
                <a:hueOff val="-7353344"/>
                <a:satOff val="-10228"/>
                <a:lumOff val="-3922"/>
                <a:alphaOff val="0"/>
                <a:tint val="37000"/>
                <a:satMod val="300000"/>
              </a:schemeClr>
            </a:gs>
            <a:gs pos="100000">
              <a:schemeClr val="accent5">
                <a:hueOff val="-7353344"/>
                <a:satOff val="-10228"/>
                <a:lumOff val="-392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lv-LV" sz="1100" kern="1200"/>
        </a:p>
      </dsp:txBody>
      <dsp:txXfrm>
        <a:off x="7884389" y="2203868"/>
        <a:ext cx="299835" cy="300644"/>
      </dsp:txXfrm>
    </dsp:sp>
    <dsp:sp modelId="{3A4DEE8B-F62A-466F-90CD-EBE934EC4366}">
      <dsp:nvSpPr>
        <dsp:cNvPr id="0" name=""/>
        <dsp:cNvSpPr/>
      </dsp:nvSpPr>
      <dsp:spPr>
        <a:xfrm>
          <a:off x="8490525" y="1037738"/>
          <a:ext cx="2020453" cy="2632903"/>
        </a:xfrm>
        <a:prstGeom prst="roundRect">
          <a:avLst>
            <a:gd name="adj" fmla="val 10000"/>
          </a:avLst>
        </a:prstGeom>
        <a:gradFill rotWithShape="0">
          <a:gsLst>
            <a:gs pos="0">
              <a:schemeClr val="accent5">
                <a:hueOff val="-7353344"/>
                <a:satOff val="-10228"/>
                <a:lumOff val="-3922"/>
                <a:alphaOff val="0"/>
                <a:tint val="50000"/>
                <a:satMod val="300000"/>
              </a:schemeClr>
            </a:gs>
            <a:gs pos="35000">
              <a:schemeClr val="accent5">
                <a:hueOff val="-7353344"/>
                <a:satOff val="-10228"/>
                <a:lumOff val="-3922"/>
                <a:alphaOff val="0"/>
                <a:tint val="37000"/>
                <a:satMod val="300000"/>
              </a:schemeClr>
            </a:gs>
            <a:gs pos="100000">
              <a:schemeClr val="accent5">
                <a:hueOff val="-7353344"/>
                <a:satOff val="-10228"/>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Use a diagram to show the flow of people around the consortium.</a:t>
          </a:r>
          <a:endParaRPr lang="lv-LV" sz="1400" kern="1200"/>
        </a:p>
      </dsp:txBody>
      <dsp:txXfrm>
        <a:off x="8549702" y="1096915"/>
        <a:ext cx="1902099" cy="2514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D0A2-393C-4EBC-92F0-B1FA770FB1C8}">
      <dsp:nvSpPr>
        <dsp:cNvPr id="0" name=""/>
        <dsp:cNvSpPr/>
      </dsp:nvSpPr>
      <dsp:spPr>
        <a:xfrm>
          <a:off x="1638562" y="261541"/>
          <a:ext cx="1772516" cy="17725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Explain your research</a:t>
          </a:r>
        </a:p>
      </dsp:txBody>
      <dsp:txXfrm>
        <a:off x="1898141" y="521120"/>
        <a:ext cx="1253358" cy="1253358"/>
      </dsp:txXfrm>
    </dsp:sp>
    <dsp:sp modelId="{6210757E-B3A2-48CF-8AF3-90C557A40AC1}">
      <dsp:nvSpPr>
        <dsp:cNvPr id="0" name=""/>
        <dsp:cNvSpPr/>
      </dsp:nvSpPr>
      <dsp:spPr>
        <a:xfrm rot="10800000">
          <a:off x="1763614" y="2159807"/>
          <a:ext cx="1522411" cy="7739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A0F48-5978-44A7-ABE1-88178363DFEB}">
      <dsp:nvSpPr>
        <dsp:cNvPr id="0" name=""/>
        <dsp:cNvSpPr/>
      </dsp:nvSpPr>
      <dsp:spPr>
        <a:xfrm>
          <a:off x="1792993" y="3029611"/>
          <a:ext cx="1463653" cy="146365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What is the context?</a:t>
          </a:r>
        </a:p>
      </dsp:txBody>
      <dsp:txXfrm>
        <a:off x="2007340" y="3243958"/>
        <a:ext cx="1034959" cy="1034959"/>
      </dsp:txXfrm>
    </dsp:sp>
    <dsp:sp modelId="{1E11B8B3-1416-4FC0-B390-763182854CA7}">
      <dsp:nvSpPr>
        <dsp:cNvPr id="0" name=""/>
        <dsp:cNvSpPr/>
      </dsp:nvSpPr>
      <dsp:spPr>
        <a:xfrm rot="5400000">
          <a:off x="3482289" y="3279114"/>
          <a:ext cx="1112646" cy="964648"/>
        </a:xfrm>
        <a:prstGeom prst="triangle">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1B070-42EE-484B-AC8B-D9E938645468}">
      <dsp:nvSpPr>
        <dsp:cNvPr id="0" name=""/>
        <dsp:cNvSpPr/>
      </dsp:nvSpPr>
      <dsp:spPr>
        <a:xfrm>
          <a:off x="4790712" y="2979011"/>
          <a:ext cx="1564854" cy="1564854"/>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What is the subject?</a:t>
          </a:r>
        </a:p>
      </dsp:txBody>
      <dsp:txXfrm>
        <a:off x="5019880" y="3208179"/>
        <a:ext cx="1106518" cy="1106518"/>
      </dsp:txXfrm>
    </dsp:sp>
    <dsp:sp modelId="{D926D316-AF3D-4955-8C0B-3EBBD761D539}">
      <dsp:nvSpPr>
        <dsp:cNvPr id="0" name=""/>
        <dsp:cNvSpPr/>
      </dsp:nvSpPr>
      <dsp:spPr>
        <a:xfrm>
          <a:off x="4992277" y="1874345"/>
          <a:ext cx="1161724" cy="1076245"/>
        </a:xfrm>
        <a:prstGeom prst="triangle">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6C1ED-2023-4B5F-AA64-9592C4BA6991}">
      <dsp:nvSpPr>
        <dsp:cNvPr id="0" name=""/>
        <dsp:cNvSpPr/>
      </dsp:nvSpPr>
      <dsp:spPr>
        <a:xfrm>
          <a:off x="4715299" y="160111"/>
          <a:ext cx="1715679" cy="1715679"/>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Importance</a:t>
          </a:r>
        </a:p>
      </dsp:txBody>
      <dsp:txXfrm>
        <a:off x="4966554" y="411366"/>
        <a:ext cx="1213169" cy="1213169"/>
      </dsp:txXfrm>
    </dsp:sp>
    <dsp:sp modelId="{85DCEFD5-D897-46FE-A2DA-5ECF6ECABAEE}">
      <dsp:nvSpPr>
        <dsp:cNvPr id="0" name=""/>
        <dsp:cNvSpPr/>
      </dsp:nvSpPr>
      <dsp:spPr>
        <a:xfrm rot="5321711">
          <a:off x="6416968" y="513941"/>
          <a:ext cx="1232275" cy="941511"/>
        </a:xfrm>
        <a:prstGeom prst="triangle">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8F557-1D64-4806-B1D1-6D56543C21F4}">
      <dsp:nvSpPr>
        <dsp:cNvPr id="0" name=""/>
        <dsp:cNvSpPr/>
      </dsp:nvSpPr>
      <dsp:spPr>
        <a:xfrm>
          <a:off x="7605352" y="1845"/>
          <a:ext cx="1896440" cy="1896440"/>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How it address important EU/global challenges or priorities? </a:t>
          </a:r>
        </a:p>
      </dsp:txBody>
      <dsp:txXfrm>
        <a:off x="7883079" y="279572"/>
        <a:ext cx="1340986" cy="1340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322DE-3B37-4D56-B8F9-EA2083DAB6E4}">
      <dsp:nvSpPr>
        <dsp:cNvPr id="0" name=""/>
        <dsp:cNvSpPr/>
      </dsp:nvSpPr>
      <dsp:spPr>
        <a:xfrm>
          <a:off x="2245870" y="5551024"/>
          <a:ext cx="106607" cy="106607"/>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DBA65-5188-44E9-993F-9E4A1AB8B3DC}">
      <dsp:nvSpPr>
        <dsp:cNvPr id="0" name=""/>
        <dsp:cNvSpPr/>
      </dsp:nvSpPr>
      <dsp:spPr>
        <a:xfrm>
          <a:off x="2009544" y="5647070"/>
          <a:ext cx="106607" cy="106607"/>
        </a:xfrm>
        <a:prstGeom prst="ellipse">
          <a:avLst/>
        </a:prstGeom>
        <a:solidFill>
          <a:schemeClr val="accent5">
            <a:hueOff val="-525239"/>
            <a:satOff val="-731"/>
            <a:lumOff val="-280"/>
            <a:alphaOff val="0"/>
          </a:schemeClr>
        </a:solidFill>
        <a:ln w="25400" cap="flat" cmpd="sng" algn="ctr">
          <a:solidFill>
            <a:schemeClr val="accent5">
              <a:hueOff val="-525239"/>
              <a:satOff val="-731"/>
              <a:lumOff val="-2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3A4A-237B-4F1D-A37E-7F0EDF288062}">
      <dsp:nvSpPr>
        <dsp:cNvPr id="0" name=""/>
        <dsp:cNvSpPr/>
      </dsp:nvSpPr>
      <dsp:spPr>
        <a:xfrm>
          <a:off x="1767999" y="5726468"/>
          <a:ext cx="106607" cy="106607"/>
        </a:xfrm>
        <a:prstGeom prst="ellipse">
          <a:avLst/>
        </a:prstGeom>
        <a:solidFill>
          <a:schemeClr val="accent5">
            <a:hueOff val="-1050478"/>
            <a:satOff val="-1461"/>
            <a:lumOff val="-560"/>
            <a:alphaOff val="0"/>
          </a:schemeClr>
        </a:solidFill>
        <a:ln w="25400" cap="flat" cmpd="sng" algn="ctr">
          <a:solidFill>
            <a:schemeClr val="accent5">
              <a:hueOff val="-1050478"/>
              <a:satOff val="-1461"/>
              <a:lumOff val="-5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EEC9D-1AA3-49F5-B61A-6AD3FFA4E43D}">
      <dsp:nvSpPr>
        <dsp:cNvPr id="0" name=""/>
        <dsp:cNvSpPr/>
      </dsp:nvSpPr>
      <dsp:spPr>
        <a:xfrm>
          <a:off x="1522726" y="5787938"/>
          <a:ext cx="106607" cy="106607"/>
        </a:xfrm>
        <a:prstGeom prst="ellipse">
          <a:avLst/>
        </a:prstGeom>
        <a:solidFill>
          <a:schemeClr val="accent5">
            <a:hueOff val="-1575717"/>
            <a:satOff val="-2192"/>
            <a:lumOff val="-840"/>
            <a:alphaOff val="0"/>
          </a:schemeClr>
        </a:solidFill>
        <a:ln w="25400" cap="flat" cmpd="sng" algn="ctr">
          <a:solidFill>
            <a:schemeClr val="accent5">
              <a:hueOff val="-1575717"/>
              <a:satOff val="-2192"/>
              <a:lumOff val="-8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FABAF-A79C-4162-AB4C-647C3F1F3451}">
      <dsp:nvSpPr>
        <dsp:cNvPr id="0" name=""/>
        <dsp:cNvSpPr/>
      </dsp:nvSpPr>
      <dsp:spPr>
        <a:xfrm>
          <a:off x="3535602" y="4621299"/>
          <a:ext cx="106607" cy="106607"/>
        </a:xfrm>
        <a:prstGeom prst="ellipse">
          <a:avLst/>
        </a:prstGeom>
        <a:solidFill>
          <a:schemeClr val="accent5">
            <a:hueOff val="-2100956"/>
            <a:satOff val="-2922"/>
            <a:lumOff val="-1121"/>
            <a:alphaOff val="0"/>
          </a:schemeClr>
        </a:solidFill>
        <a:ln w="25400" cap="flat" cmpd="sng" algn="ctr">
          <a:solidFill>
            <a:schemeClr val="accent5">
              <a:hueOff val="-2100956"/>
              <a:satOff val="-2922"/>
              <a:lumOff val="-11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FDEC9-2EAE-491C-BE35-E9861D70E82D}">
      <dsp:nvSpPr>
        <dsp:cNvPr id="0" name=""/>
        <dsp:cNvSpPr/>
      </dsp:nvSpPr>
      <dsp:spPr>
        <a:xfrm>
          <a:off x="3348479" y="4810829"/>
          <a:ext cx="106607" cy="106607"/>
        </a:xfrm>
        <a:prstGeom prst="ellipse">
          <a:avLst/>
        </a:prstGeom>
        <a:solidFill>
          <a:schemeClr val="accent5">
            <a:hueOff val="-2626195"/>
            <a:satOff val="-3653"/>
            <a:lumOff val="-1401"/>
            <a:alphaOff val="0"/>
          </a:schemeClr>
        </a:solidFill>
        <a:ln w="25400" cap="flat" cmpd="sng" algn="ctr">
          <a:solidFill>
            <a:schemeClr val="accent5">
              <a:hueOff val="-2626195"/>
              <a:satOff val="-3653"/>
              <a:lumOff val="-14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8BAF4-FEEF-4D29-B8BB-802E532A7E5F}">
      <dsp:nvSpPr>
        <dsp:cNvPr id="0" name=""/>
        <dsp:cNvSpPr/>
      </dsp:nvSpPr>
      <dsp:spPr>
        <a:xfrm>
          <a:off x="4310186" y="3468746"/>
          <a:ext cx="106607" cy="106607"/>
        </a:xfrm>
        <a:prstGeom prst="ellipse">
          <a:avLst/>
        </a:prstGeom>
        <a:solidFill>
          <a:schemeClr val="accent5">
            <a:hueOff val="-3151433"/>
            <a:satOff val="-4383"/>
            <a:lumOff val="-1681"/>
            <a:alphaOff val="0"/>
          </a:schemeClr>
        </a:solidFill>
        <a:ln w="25400" cap="flat" cmpd="sng" algn="ctr">
          <a:solidFill>
            <a:schemeClr val="accent5">
              <a:hueOff val="-3151433"/>
              <a:satOff val="-4383"/>
              <a:lumOff val="-16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29C565-EB61-4500-BC1E-67784D854638}">
      <dsp:nvSpPr>
        <dsp:cNvPr id="0" name=""/>
        <dsp:cNvSpPr/>
      </dsp:nvSpPr>
      <dsp:spPr>
        <a:xfrm>
          <a:off x="4726180" y="2064553"/>
          <a:ext cx="106607" cy="106607"/>
        </a:xfrm>
        <a:prstGeom prst="ellipse">
          <a:avLst/>
        </a:prstGeom>
        <a:solidFill>
          <a:schemeClr val="accent5">
            <a:hueOff val="-3676672"/>
            <a:satOff val="-5114"/>
            <a:lumOff val="-1961"/>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6F9AA-4AE1-4F73-95EC-3536B58DFAA6}">
      <dsp:nvSpPr>
        <dsp:cNvPr id="0" name=""/>
        <dsp:cNvSpPr/>
      </dsp:nvSpPr>
      <dsp:spPr>
        <a:xfrm>
          <a:off x="4518183" y="403596"/>
          <a:ext cx="106607" cy="106607"/>
        </a:xfrm>
        <a:prstGeom prst="ellipse">
          <a:avLst/>
        </a:prstGeom>
        <a:solidFill>
          <a:schemeClr val="accent5">
            <a:hueOff val="-4201911"/>
            <a:satOff val="-5845"/>
            <a:lumOff val="-2241"/>
            <a:alphaOff val="0"/>
          </a:schemeClr>
        </a:solidFill>
        <a:ln w="25400" cap="flat" cmpd="sng" algn="ctr">
          <a:solidFill>
            <a:schemeClr val="accent5">
              <a:hueOff val="-4201911"/>
              <a:satOff val="-5845"/>
              <a:lumOff val="-22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04582-1A0C-48B4-9BC1-E0502DD3AD44}">
      <dsp:nvSpPr>
        <dsp:cNvPr id="0" name=""/>
        <dsp:cNvSpPr/>
      </dsp:nvSpPr>
      <dsp:spPr>
        <a:xfrm>
          <a:off x="4673249" y="283859"/>
          <a:ext cx="106607" cy="106607"/>
        </a:xfrm>
        <a:prstGeom prst="ellipse">
          <a:avLst/>
        </a:prstGeom>
        <a:solidFill>
          <a:schemeClr val="accent5">
            <a:hueOff val="-4727150"/>
            <a:satOff val="-6575"/>
            <a:lumOff val="-2521"/>
            <a:alphaOff val="0"/>
          </a:schemeClr>
        </a:solidFill>
        <a:ln w="25400" cap="flat" cmpd="sng" algn="ctr">
          <a:solidFill>
            <a:schemeClr val="accent5">
              <a:hueOff val="-4727150"/>
              <a:satOff val="-6575"/>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A152D-18E1-4DD2-80B8-7F3859C32178}">
      <dsp:nvSpPr>
        <dsp:cNvPr id="0" name=""/>
        <dsp:cNvSpPr/>
      </dsp:nvSpPr>
      <dsp:spPr>
        <a:xfrm>
          <a:off x="4828315" y="163481"/>
          <a:ext cx="106607" cy="106607"/>
        </a:xfrm>
        <a:prstGeom prst="ellipse">
          <a:avLst/>
        </a:prstGeom>
        <a:solidFill>
          <a:schemeClr val="accent5">
            <a:hueOff val="-5252389"/>
            <a:satOff val="-7306"/>
            <a:lumOff val="-2801"/>
            <a:alphaOff val="0"/>
          </a:schemeClr>
        </a:solidFill>
        <a:ln w="25400" cap="flat" cmpd="sng" algn="ctr">
          <a:solidFill>
            <a:schemeClr val="accent5">
              <a:hueOff val="-5252389"/>
              <a:satOff val="-7306"/>
              <a:lumOff val="-28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9F3AE-B715-43E6-B4C3-1DB43565C3F5}">
      <dsp:nvSpPr>
        <dsp:cNvPr id="0" name=""/>
        <dsp:cNvSpPr/>
      </dsp:nvSpPr>
      <dsp:spPr>
        <a:xfrm>
          <a:off x="4984127" y="283859"/>
          <a:ext cx="106607" cy="106607"/>
        </a:xfrm>
        <a:prstGeom prst="ellipse">
          <a:avLst/>
        </a:prstGeom>
        <a:solidFill>
          <a:schemeClr val="accent5">
            <a:hueOff val="-5777628"/>
            <a:satOff val="-8036"/>
            <a:lumOff val="-3082"/>
            <a:alphaOff val="0"/>
          </a:schemeClr>
        </a:solidFill>
        <a:ln w="25400" cap="flat" cmpd="sng" algn="ctr">
          <a:solidFill>
            <a:schemeClr val="accent5">
              <a:hueOff val="-5777628"/>
              <a:satOff val="-8036"/>
              <a:lumOff val="-30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51D27-5864-4770-A438-9D53C80B0DD5}">
      <dsp:nvSpPr>
        <dsp:cNvPr id="0" name=""/>
        <dsp:cNvSpPr/>
      </dsp:nvSpPr>
      <dsp:spPr>
        <a:xfrm>
          <a:off x="5139192" y="403596"/>
          <a:ext cx="106607" cy="106607"/>
        </a:xfrm>
        <a:prstGeom prst="ellipse">
          <a:avLst/>
        </a:prstGeom>
        <a:solidFill>
          <a:schemeClr val="accent5">
            <a:hueOff val="-6302867"/>
            <a:satOff val="-8767"/>
            <a:lumOff val="-3362"/>
            <a:alphaOff val="0"/>
          </a:schemeClr>
        </a:solidFill>
        <a:ln w="25400" cap="flat" cmpd="sng" algn="ctr">
          <a:solidFill>
            <a:schemeClr val="accent5">
              <a:hueOff val="-6302867"/>
              <a:satOff val="-8767"/>
              <a:lumOff val="-33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D432C-64B6-4C48-9BFA-3C5652A75DD1}">
      <dsp:nvSpPr>
        <dsp:cNvPr id="0" name=""/>
        <dsp:cNvSpPr/>
      </dsp:nvSpPr>
      <dsp:spPr>
        <a:xfrm>
          <a:off x="4828315" y="417043"/>
          <a:ext cx="106607" cy="106607"/>
        </a:xfrm>
        <a:prstGeom prst="ellipse">
          <a:avLst/>
        </a:prstGeom>
        <a:solidFill>
          <a:schemeClr val="accent5">
            <a:hueOff val="-6828105"/>
            <a:satOff val="-9497"/>
            <a:lumOff val="-3642"/>
            <a:alphaOff val="0"/>
          </a:schemeClr>
        </a:solidFill>
        <a:ln w="25400" cap="flat" cmpd="sng" algn="ctr">
          <a:solidFill>
            <a:schemeClr val="accent5">
              <a:hueOff val="-6828105"/>
              <a:satOff val="-9497"/>
              <a:lumOff val="-36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AEFBA-FA82-4D10-A9D0-B43214BF19FC}">
      <dsp:nvSpPr>
        <dsp:cNvPr id="0" name=""/>
        <dsp:cNvSpPr/>
      </dsp:nvSpPr>
      <dsp:spPr>
        <a:xfrm>
          <a:off x="4828315" y="670604"/>
          <a:ext cx="106607" cy="106607"/>
        </a:xfrm>
        <a:prstGeom prst="ellipse">
          <a:avLst/>
        </a:prstGeom>
        <a:solidFill>
          <a:schemeClr val="accent5">
            <a:hueOff val="-7353344"/>
            <a:satOff val="-10228"/>
            <a:lumOff val="-3922"/>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47498-240E-40AD-A96E-FDE9C3361783}">
      <dsp:nvSpPr>
        <dsp:cNvPr id="0" name=""/>
        <dsp:cNvSpPr/>
      </dsp:nvSpPr>
      <dsp:spPr>
        <a:xfrm>
          <a:off x="1116837" y="5933757"/>
          <a:ext cx="2320021" cy="7897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1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t>Specific </a:t>
          </a:r>
          <a:r>
            <a:rPr lang="en-US" sz="1800" kern="1200" noProof="0" dirty="0"/>
            <a:t>Who? What? When? Where? Why? </a:t>
          </a:r>
          <a:endParaRPr lang="en-US" sz="1800" b="1" kern="1200" noProof="0" dirty="0"/>
        </a:p>
      </dsp:txBody>
      <dsp:txXfrm>
        <a:off x="1155388" y="5972308"/>
        <a:ext cx="2242919" cy="712627"/>
      </dsp:txXfrm>
    </dsp:sp>
    <dsp:sp modelId="{B6311411-A2C3-4F12-8D0D-6A86854A744C}">
      <dsp:nvSpPr>
        <dsp:cNvPr id="0" name=""/>
        <dsp:cNvSpPr/>
      </dsp:nvSpPr>
      <dsp:spPr>
        <a:xfrm>
          <a:off x="293381" y="5388865"/>
          <a:ext cx="1065332" cy="106483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64D98-5753-4565-A71F-F07D8134B9AD}">
      <dsp:nvSpPr>
        <dsp:cNvPr id="0" name=""/>
        <dsp:cNvSpPr/>
      </dsp:nvSpPr>
      <dsp:spPr>
        <a:xfrm>
          <a:off x="3470338" y="5260614"/>
          <a:ext cx="3534561" cy="830784"/>
        </a:xfrm>
        <a:prstGeom prst="roundRect">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1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t>Measurable</a:t>
          </a:r>
          <a:r>
            <a:rPr lang="en-US" sz="1800" kern="1200" noProof="0" dirty="0"/>
            <a:t> – how you are going to know if the goal is accomplished?</a:t>
          </a:r>
        </a:p>
      </dsp:txBody>
      <dsp:txXfrm>
        <a:off x="3510894" y="5301170"/>
        <a:ext cx="3453449" cy="749672"/>
      </dsp:txXfrm>
    </dsp:sp>
    <dsp:sp modelId="{00DE4EA0-4A19-4549-8ECB-FC6BA2B15379}">
      <dsp:nvSpPr>
        <dsp:cNvPr id="0" name=""/>
        <dsp:cNvSpPr/>
      </dsp:nvSpPr>
      <dsp:spPr>
        <a:xfrm>
          <a:off x="2311475" y="4660836"/>
          <a:ext cx="1065332" cy="106483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1E66E-70D7-47C0-9A65-7F2E13AE8700}">
      <dsp:nvSpPr>
        <dsp:cNvPr id="0" name=""/>
        <dsp:cNvSpPr/>
      </dsp:nvSpPr>
      <dsp:spPr>
        <a:xfrm>
          <a:off x="4324370" y="4013827"/>
          <a:ext cx="3179366" cy="1093491"/>
        </a:xfrm>
        <a:prstGeom prst="roundRect">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1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t>Achievable</a:t>
          </a:r>
          <a:r>
            <a:rPr lang="en-US" sz="1800" kern="1200" noProof="0" dirty="0"/>
            <a:t>  - you have  necessary knowledge, resources, skills, time etc. </a:t>
          </a:r>
        </a:p>
      </dsp:txBody>
      <dsp:txXfrm>
        <a:off x="4377750" y="4067207"/>
        <a:ext cx="3072606" cy="986731"/>
      </dsp:txXfrm>
    </dsp:sp>
    <dsp:sp modelId="{49018FFA-2ED5-4786-8771-D811429BF91C}">
      <dsp:nvSpPr>
        <dsp:cNvPr id="0" name=""/>
        <dsp:cNvSpPr/>
      </dsp:nvSpPr>
      <dsp:spPr>
        <a:xfrm>
          <a:off x="3405883" y="3608811"/>
          <a:ext cx="1065332" cy="106483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547E9-4808-40F4-B043-A42B466EE67C}">
      <dsp:nvSpPr>
        <dsp:cNvPr id="0" name=""/>
        <dsp:cNvSpPr/>
      </dsp:nvSpPr>
      <dsp:spPr>
        <a:xfrm>
          <a:off x="4609394" y="2718957"/>
          <a:ext cx="2894342" cy="1013377"/>
        </a:xfrm>
        <a:prstGeom prst="roundRect">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1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noProof="0" dirty="0"/>
            <a:t>Relevant</a:t>
          </a:r>
          <a:r>
            <a:rPr lang="en-US" sz="1800" kern="1200" noProof="0" dirty="0"/>
            <a:t> – aligned with needs, priorities, challenges   </a:t>
          </a:r>
        </a:p>
      </dsp:txBody>
      <dsp:txXfrm>
        <a:off x="4658863" y="2768426"/>
        <a:ext cx="2795404" cy="914439"/>
      </dsp:txXfrm>
    </dsp:sp>
    <dsp:sp modelId="{13301306-0B6D-4CBC-9ADD-D325BC4C8B98}">
      <dsp:nvSpPr>
        <dsp:cNvPr id="0" name=""/>
        <dsp:cNvSpPr/>
      </dsp:nvSpPr>
      <dsp:spPr>
        <a:xfrm>
          <a:off x="3713742" y="2253406"/>
          <a:ext cx="1065332" cy="106483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B5148-2EDC-48DC-9298-34C9924DAE80}">
      <dsp:nvSpPr>
        <dsp:cNvPr id="0" name=""/>
        <dsp:cNvSpPr/>
      </dsp:nvSpPr>
      <dsp:spPr>
        <a:xfrm>
          <a:off x="5296172" y="1416458"/>
          <a:ext cx="2207564" cy="1032504"/>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1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t>Time</a:t>
          </a:r>
          <a:r>
            <a:rPr lang="en-US" sz="1800" kern="1200" noProof="0" dirty="0"/>
            <a:t> – bound - state when it  will done </a:t>
          </a:r>
        </a:p>
      </dsp:txBody>
      <dsp:txXfrm>
        <a:off x="5346575" y="1466861"/>
        <a:ext cx="2106758" cy="931698"/>
      </dsp:txXfrm>
    </dsp:sp>
    <dsp:sp modelId="{4802DE50-1FEF-4A5D-830E-E54725320387}">
      <dsp:nvSpPr>
        <dsp:cNvPr id="0" name=""/>
        <dsp:cNvSpPr/>
      </dsp:nvSpPr>
      <dsp:spPr>
        <a:xfrm>
          <a:off x="4164048" y="897286"/>
          <a:ext cx="1065332" cy="106483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B1A8F-846C-4A58-9D75-79B6099419A5}">
      <dsp:nvSpPr>
        <dsp:cNvPr id="0" name=""/>
        <dsp:cNvSpPr/>
      </dsp:nvSpPr>
      <dsp:spPr>
        <a:xfrm>
          <a:off x="0" y="1301620"/>
          <a:ext cx="10860464" cy="173549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FFA4C-23A4-4E3F-8CBB-D04BCACDC7B8}">
      <dsp:nvSpPr>
        <dsp:cNvPr id="0" name=""/>
        <dsp:cNvSpPr/>
      </dsp:nvSpPr>
      <dsp:spPr>
        <a:xfrm>
          <a:off x="4891" y="0"/>
          <a:ext cx="2352923" cy="173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i="0" kern="1200" dirty="0">
              <a:solidFill>
                <a:srgbClr val="B43282"/>
              </a:solidFill>
            </a:rPr>
            <a:t>Why</a:t>
          </a:r>
          <a:r>
            <a:rPr lang="en-US" sz="1600" b="0" i="0" kern="1200" dirty="0"/>
            <a:t> do you need to work together on this research? </a:t>
          </a:r>
          <a:endParaRPr lang="lv-LV" sz="1600" kern="1200" dirty="0"/>
        </a:p>
      </dsp:txBody>
      <dsp:txXfrm>
        <a:off x="4891" y="0"/>
        <a:ext cx="2352923" cy="1735494"/>
      </dsp:txXfrm>
    </dsp:sp>
    <dsp:sp modelId="{65DAFCF7-015F-4C30-B653-350D657D1D62}">
      <dsp:nvSpPr>
        <dsp:cNvPr id="0" name=""/>
        <dsp:cNvSpPr/>
      </dsp:nvSpPr>
      <dsp:spPr>
        <a:xfrm>
          <a:off x="964417" y="1952431"/>
          <a:ext cx="433873" cy="43387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CB642-F567-4365-A6AE-061D1EE33B86}">
      <dsp:nvSpPr>
        <dsp:cNvPr id="0" name=""/>
        <dsp:cNvSpPr/>
      </dsp:nvSpPr>
      <dsp:spPr>
        <a:xfrm>
          <a:off x="2475461" y="2603241"/>
          <a:ext cx="2352923" cy="173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i="0" kern="1200" dirty="0"/>
            <a:t>Explain why a </a:t>
          </a:r>
          <a:r>
            <a:rPr lang="en-US" sz="1600" b="1" i="0" kern="1200" dirty="0">
              <a:solidFill>
                <a:srgbClr val="B43282"/>
              </a:solidFill>
            </a:rPr>
            <a:t>collaborative approach </a:t>
          </a:r>
          <a:r>
            <a:rPr lang="en-US" sz="1600" b="0" i="0" kern="1200" dirty="0"/>
            <a:t>is needed to solve the problem and briefly </a:t>
          </a:r>
          <a:r>
            <a:rPr lang="en-US" sz="1600" b="1" i="0" kern="1200" dirty="0"/>
            <a:t>why</a:t>
          </a:r>
          <a:r>
            <a:rPr lang="en-US" sz="1600" b="0" i="0" kern="1200" dirty="0"/>
            <a:t> your consortium is best placed to do so.</a:t>
          </a:r>
          <a:endParaRPr lang="lv-LV" sz="1600" b="0" i="0" kern="1200" dirty="0"/>
        </a:p>
      </dsp:txBody>
      <dsp:txXfrm>
        <a:off x="2475461" y="2603241"/>
        <a:ext cx="2352923" cy="1735494"/>
      </dsp:txXfrm>
    </dsp:sp>
    <dsp:sp modelId="{B36DD948-5C6E-42EF-A394-3E4DE753F8DA}">
      <dsp:nvSpPr>
        <dsp:cNvPr id="0" name=""/>
        <dsp:cNvSpPr/>
      </dsp:nvSpPr>
      <dsp:spPr>
        <a:xfrm>
          <a:off x="3434987" y="1952431"/>
          <a:ext cx="433873" cy="433873"/>
        </a:xfrm>
        <a:prstGeom prst="ellipse">
          <a:avLst/>
        </a:prstGeom>
        <a:solidFill>
          <a:schemeClr val="accent4">
            <a:hueOff val="3465231"/>
            <a:satOff val="-1598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C71F5-BC93-40FF-9BB7-25FF0095FDBA}">
      <dsp:nvSpPr>
        <dsp:cNvPr id="0" name=""/>
        <dsp:cNvSpPr/>
      </dsp:nvSpPr>
      <dsp:spPr>
        <a:xfrm>
          <a:off x="4946031" y="0"/>
          <a:ext cx="2352923" cy="173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i="0" kern="1200" dirty="0"/>
            <a:t>Describe the importance of the </a:t>
          </a:r>
          <a:r>
            <a:rPr lang="en-US" sz="1600" b="1" i="0" kern="1200" dirty="0">
              <a:solidFill>
                <a:srgbClr val="B43282"/>
              </a:solidFill>
            </a:rPr>
            <a:t>intersectoral and interdisciplinary </a:t>
          </a:r>
          <a:r>
            <a:rPr lang="en-US" sz="1600" b="0" i="0" kern="1200" dirty="0"/>
            <a:t>approach. </a:t>
          </a:r>
          <a:endParaRPr lang="lv-LV" sz="1600" b="0" i="0" kern="1200" dirty="0"/>
        </a:p>
      </dsp:txBody>
      <dsp:txXfrm>
        <a:off x="4946031" y="0"/>
        <a:ext cx="2352923" cy="1735494"/>
      </dsp:txXfrm>
    </dsp:sp>
    <dsp:sp modelId="{E3A68004-83E8-45BC-A0FA-482AB3917DAE}">
      <dsp:nvSpPr>
        <dsp:cNvPr id="0" name=""/>
        <dsp:cNvSpPr/>
      </dsp:nvSpPr>
      <dsp:spPr>
        <a:xfrm>
          <a:off x="5905556" y="1952431"/>
          <a:ext cx="433873" cy="433873"/>
        </a:xfrm>
        <a:prstGeom prst="ellipse">
          <a:avLst/>
        </a:prstGeom>
        <a:solidFill>
          <a:schemeClr val="accent4">
            <a:hueOff val="6930461"/>
            <a:satOff val="-3197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66840-3BED-47FB-B7D1-7C3EBACE4410}">
      <dsp:nvSpPr>
        <dsp:cNvPr id="0" name=""/>
        <dsp:cNvSpPr/>
      </dsp:nvSpPr>
      <dsp:spPr>
        <a:xfrm>
          <a:off x="7416601" y="2603241"/>
          <a:ext cx="2352923" cy="173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i="0" kern="1200" dirty="0"/>
            <a:t>Refer openly to the </a:t>
          </a:r>
          <a:r>
            <a:rPr lang="en-US" sz="1600" b="1" i="0" kern="1200" dirty="0">
              <a:solidFill>
                <a:srgbClr val="B43282"/>
              </a:solidFill>
            </a:rPr>
            <a:t>innovative elements </a:t>
          </a:r>
          <a:r>
            <a:rPr lang="en-US" sz="1600" b="0" i="0" kern="1200" dirty="0"/>
            <a:t>of this project (topic, consortium, synergies...)</a:t>
          </a:r>
          <a:endParaRPr lang="lv-LV" sz="1600" kern="1200" dirty="0"/>
        </a:p>
      </dsp:txBody>
      <dsp:txXfrm>
        <a:off x="7416601" y="2603241"/>
        <a:ext cx="2352923" cy="1735494"/>
      </dsp:txXfrm>
    </dsp:sp>
    <dsp:sp modelId="{4A17E203-8536-4031-856D-12583342BE17}">
      <dsp:nvSpPr>
        <dsp:cNvPr id="0" name=""/>
        <dsp:cNvSpPr/>
      </dsp:nvSpPr>
      <dsp:spPr>
        <a:xfrm>
          <a:off x="8376126" y="1952431"/>
          <a:ext cx="433873" cy="433873"/>
        </a:xfrm>
        <a:prstGeom prst="ellipse">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D0A2-393C-4EBC-92F0-B1FA770FB1C8}">
      <dsp:nvSpPr>
        <dsp:cNvPr id="0" name=""/>
        <dsp:cNvSpPr/>
      </dsp:nvSpPr>
      <dsp:spPr>
        <a:xfrm>
          <a:off x="13817" y="381851"/>
          <a:ext cx="4443630" cy="17464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Describe and explain the </a:t>
          </a:r>
          <a:r>
            <a:rPr lang="en-US" sz="1800" b="1" kern="1200" noProof="0" dirty="0">
              <a:solidFill>
                <a:srgbClr val="19001E"/>
              </a:solidFill>
            </a:rPr>
            <a:t>overall methodology </a:t>
          </a:r>
          <a:r>
            <a:rPr lang="en-US" sz="1800" b="1" kern="1200" noProof="0" dirty="0"/>
            <a:t>including the concepts,</a:t>
          </a:r>
          <a:r>
            <a:rPr lang="pl-PL" sz="1800" b="1" kern="1200" noProof="0" dirty="0"/>
            <a:t> </a:t>
          </a:r>
          <a:r>
            <a:rPr lang="en-US" sz="1800" b="1" kern="1200" noProof="0" dirty="0"/>
            <a:t>models and assumptions that underpin your work. </a:t>
          </a:r>
        </a:p>
      </dsp:txBody>
      <dsp:txXfrm>
        <a:off x="664572" y="637611"/>
        <a:ext cx="3142120" cy="1234920"/>
      </dsp:txXfrm>
    </dsp:sp>
    <dsp:sp modelId="{6210757E-B3A2-48CF-8AF3-90C557A40AC1}">
      <dsp:nvSpPr>
        <dsp:cNvPr id="0" name=""/>
        <dsp:cNvSpPr/>
      </dsp:nvSpPr>
      <dsp:spPr>
        <a:xfrm rot="12009855">
          <a:off x="1418460" y="2283246"/>
          <a:ext cx="643400" cy="64215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A0F48-5978-44A7-ABE1-88178363DFEB}">
      <dsp:nvSpPr>
        <dsp:cNvPr id="0" name=""/>
        <dsp:cNvSpPr/>
      </dsp:nvSpPr>
      <dsp:spPr>
        <a:xfrm>
          <a:off x="51116" y="3037117"/>
          <a:ext cx="2420429" cy="1742272"/>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Explain how this will enable you to deliver</a:t>
          </a:r>
          <a:r>
            <a:rPr lang="pl-PL" sz="1800" b="1" kern="1200" noProof="0" dirty="0"/>
            <a:t> </a:t>
          </a:r>
          <a:r>
            <a:rPr lang="en-US" sz="1800" b="1" kern="1200" noProof="0" dirty="0"/>
            <a:t>your </a:t>
          </a:r>
          <a:r>
            <a:rPr lang="en-US" sz="1800" b="1" kern="1200" noProof="0" dirty="0">
              <a:solidFill>
                <a:srgbClr val="19001E"/>
              </a:solidFill>
            </a:rPr>
            <a:t>project’s objectives</a:t>
          </a:r>
          <a:r>
            <a:rPr lang="en-US" sz="1800" b="1" kern="1200" noProof="0" dirty="0"/>
            <a:t>.</a:t>
          </a:r>
        </a:p>
      </dsp:txBody>
      <dsp:txXfrm>
        <a:off x="405580" y="3292267"/>
        <a:ext cx="1711501" cy="1231972"/>
      </dsp:txXfrm>
    </dsp:sp>
    <dsp:sp modelId="{1E11B8B3-1416-4FC0-B390-763182854CA7}">
      <dsp:nvSpPr>
        <dsp:cNvPr id="0" name=""/>
        <dsp:cNvSpPr/>
      </dsp:nvSpPr>
      <dsp:spPr>
        <a:xfrm rot="5480620">
          <a:off x="3101259" y="3557172"/>
          <a:ext cx="470225" cy="800404"/>
        </a:xfrm>
        <a:prstGeom prst="triangle">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1B070-42EE-484B-AC8B-D9E938645468}">
      <dsp:nvSpPr>
        <dsp:cNvPr id="0" name=""/>
        <dsp:cNvSpPr/>
      </dsp:nvSpPr>
      <dsp:spPr>
        <a:xfrm>
          <a:off x="4207786" y="3292300"/>
          <a:ext cx="4986489" cy="1487089"/>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Refer to any important </a:t>
          </a:r>
          <a:r>
            <a:rPr lang="en-US" sz="1800" b="1" kern="1200" noProof="0" dirty="0">
              <a:solidFill>
                <a:srgbClr val="19001E"/>
              </a:solidFill>
            </a:rPr>
            <a:t>challenges </a:t>
          </a:r>
          <a:r>
            <a:rPr lang="en-US" sz="1800" b="1" kern="1200" noProof="0" dirty="0"/>
            <a:t>you may have identified in the</a:t>
          </a:r>
          <a:r>
            <a:rPr lang="pl-PL" sz="1800" b="1" kern="1200" noProof="0" dirty="0"/>
            <a:t> </a:t>
          </a:r>
          <a:r>
            <a:rPr lang="en-US" sz="1800" b="1" kern="1200" noProof="0" dirty="0"/>
            <a:t>chosen methodology and </a:t>
          </a:r>
          <a:r>
            <a:rPr lang="en-US" sz="1800" b="1" kern="1200" noProof="0" dirty="0">
              <a:solidFill>
                <a:srgbClr val="19001E"/>
              </a:solidFill>
            </a:rPr>
            <a:t>how</a:t>
          </a:r>
          <a:r>
            <a:rPr lang="pl-PL" sz="1800" b="1" kern="1200" noProof="0" dirty="0">
              <a:solidFill>
                <a:srgbClr val="19001E"/>
              </a:solidFill>
            </a:rPr>
            <a:t> </a:t>
          </a:r>
          <a:r>
            <a:rPr lang="en-US" sz="1800" b="1" kern="1200" noProof="0" dirty="0">
              <a:solidFill>
                <a:srgbClr val="19001E"/>
              </a:solidFill>
            </a:rPr>
            <a:t>you intend to overcome </a:t>
          </a:r>
          <a:r>
            <a:rPr lang="en-US" sz="1800" b="1" kern="1200" noProof="0" dirty="0"/>
            <a:t>them. </a:t>
          </a:r>
        </a:p>
      </dsp:txBody>
      <dsp:txXfrm>
        <a:off x="4938040" y="3510079"/>
        <a:ext cx="3525981" cy="1051531"/>
      </dsp:txXfrm>
    </dsp:sp>
    <dsp:sp modelId="{D926D316-AF3D-4955-8C0B-3EBBD761D539}">
      <dsp:nvSpPr>
        <dsp:cNvPr id="0" name=""/>
        <dsp:cNvSpPr/>
      </dsp:nvSpPr>
      <dsp:spPr>
        <a:xfrm rot="3539586">
          <a:off x="7948085" y="2692293"/>
          <a:ext cx="490966" cy="893000"/>
        </a:xfrm>
        <a:prstGeom prst="triangle">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6C1ED-2023-4B5F-AA64-9592C4BA6991}">
      <dsp:nvSpPr>
        <dsp:cNvPr id="0" name=""/>
        <dsp:cNvSpPr/>
      </dsp:nvSpPr>
      <dsp:spPr>
        <a:xfrm>
          <a:off x="7908404" y="1903089"/>
          <a:ext cx="2841476" cy="110639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Integration of </a:t>
          </a:r>
          <a:r>
            <a:rPr lang="en-US" sz="1700" b="1" kern="1200" noProof="0" dirty="0">
              <a:solidFill>
                <a:srgbClr val="19001E"/>
              </a:solidFill>
            </a:rPr>
            <a:t>methods</a:t>
          </a:r>
          <a:r>
            <a:rPr lang="en-US" sz="1700" b="1" kern="1200" noProof="0" dirty="0"/>
            <a:t> and </a:t>
          </a:r>
          <a:r>
            <a:rPr lang="en-US" sz="1700" b="1" kern="1200" noProof="0" dirty="0">
              <a:solidFill>
                <a:srgbClr val="19001E"/>
              </a:solidFill>
            </a:rPr>
            <a:t>disciplines</a:t>
          </a:r>
        </a:p>
      </dsp:txBody>
      <dsp:txXfrm>
        <a:off x="8324529" y="2065117"/>
        <a:ext cx="2009226" cy="782337"/>
      </dsp:txXfrm>
    </dsp:sp>
    <dsp:sp modelId="{85DCEFD5-D897-46FE-A2DA-5ECF6ECABAEE}">
      <dsp:nvSpPr>
        <dsp:cNvPr id="0" name=""/>
        <dsp:cNvSpPr/>
      </dsp:nvSpPr>
      <dsp:spPr>
        <a:xfrm rot="18320554">
          <a:off x="8037950" y="1334684"/>
          <a:ext cx="520783" cy="781206"/>
        </a:xfrm>
        <a:prstGeom prst="triangle">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8F557-1D64-4806-B1D1-6D56543C21F4}">
      <dsp:nvSpPr>
        <dsp:cNvPr id="0" name=""/>
        <dsp:cNvSpPr/>
      </dsp:nvSpPr>
      <dsp:spPr>
        <a:xfrm>
          <a:off x="4834485" y="0"/>
          <a:ext cx="4293803" cy="1582726"/>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If an </a:t>
          </a:r>
          <a:r>
            <a:rPr lang="en-US" sz="1600" b="1" kern="1200" noProof="0" dirty="0">
              <a:solidFill>
                <a:srgbClr val="19001E"/>
              </a:solidFill>
            </a:rPr>
            <a:t>interdisciplinary</a:t>
          </a:r>
          <a:r>
            <a:rPr lang="en-US" sz="1600" b="1" kern="1200" noProof="0" dirty="0"/>
            <a:t> approach is </a:t>
          </a:r>
          <a:r>
            <a:rPr lang="en-US" sz="1600" b="1" kern="1200" noProof="0" dirty="0">
              <a:solidFill>
                <a:srgbClr val="19001E"/>
              </a:solidFill>
            </a:rPr>
            <a:t>unnecessary </a:t>
          </a:r>
          <a:r>
            <a:rPr lang="en-US" sz="1600" b="1" kern="1200" noProof="0" dirty="0"/>
            <a:t>in the context of</a:t>
          </a:r>
          <a:r>
            <a:rPr lang="pl-PL" sz="1600" b="1" kern="1200" noProof="0" dirty="0"/>
            <a:t> </a:t>
          </a:r>
          <a:r>
            <a:rPr lang="en-US" sz="1600" b="1" kern="1200" noProof="0" dirty="0"/>
            <a:t>the proposed work, provide</a:t>
          </a:r>
          <a:r>
            <a:rPr lang="en-US" sz="1600" b="1" kern="1200" noProof="0" dirty="0">
              <a:solidFill>
                <a:srgbClr val="19001E"/>
              </a:solidFill>
            </a:rPr>
            <a:t> justification</a:t>
          </a:r>
        </a:p>
      </dsp:txBody>
      <dsp:txXfrm>
        <a:off x="5463298" y="231785"/>
        <a:ext cx="3036177" cy="1119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D0A2-393C-4EBC-92F0-B1FA770FB1C8}">
      <dsp:nvSpPr>
        <dsp:cNvPr id="0" name=""/>
        <dsp:cNvSpPr/>
      </dsp:nvSpPr>
      <dsp:spPr>
        <a:xfrm>
          <a:off x="0" y="0"/>
          <a:ext cx="2922279" cy="13996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noProof="0" dirty="0" err="1"/>
            <a:t>Technically</a:t>
          </a:r>
          <a:r>
            <a:rPr lang="pl-PL" sz="1200" b="1" kern="1200" noProof="0" dirty="0"/>
            <a:t> </a:t>
          </a:r>
          <a:r>
            <a:rPr lang="pl-PL" sz="1200" b="1" kern="1200" noProof="0" dirty="0" err="1"/>
            <a:t>robust</a:t>
          </a:r>
          <a:r>
            <a:rPr lang="pl-PL" sz="1200" b="1" kern="1200" noProof="0" dirty="0"/>
            <a:t> </a:t>
          </a:r>
          <a:r>
            <a:rPr lang="pl-PL" sz="1200" b="0" kern="1200" noProof="0" dirty="0"/>
            <a:t>(</a:t>
          </a:r>
          <a:r>
            <a:rPr lang="pl-PL" sz="1200" b="0" kern="1200" noProof="0" dirty="0" err="1"/>
            <a:t>accurate</a:t>
          </a:r>
          <a:r>
            <a:rPr lang="pl-PL" sz="1200" b="0" kern="1200" noProof="0" dirty="0"/>
            <a:t> and </a:t>
          </a:r>
          <a:r>
            <a:rPr lang="pl-PL" sz="1200" b="0" kern="1200" noProof="0" dirty="0" err="1"/>
            <a:t>reproducible</a:t>
          </a:r>
          <a:r>
            <a:rPr lang="pl-PL" sz="1200" b="0" kern="1200" noProof="0" dirty="0"/>
            <a:t>, </a:t>
          </a:r>
          <a:r>
            <a:rPr lang="pl-PL" sz="1200" b="0" kern="1200" noProof="0" dirty="0" err="1"/>
            <a:t>inform</a:t>
          </a:r>
          <a:r>
            <a:rPr lang="pl-PL" sz="1200" b="0" kern="1200" noProof="0" dirty="0"/>
            <a:t> on </a:t>
          </a:r>
          <a:r>
            <a:rPr lang="pl-PL" sz="1200" b="0" kern="1200" noProof="0" dirty="0" err="1"/>
            <a:t>fails</a:t>
          </a:r>
          <a:r>
            <a:rPr lang="pl-PL" sz="1200" b="0" kern="1200" noProof="0" dirty="0"/>
            <a:t>)</a:t>
          </a:r>
          <a:endParaRPr lang="en-US" sz="1200" b="0" kern="1200" noProof="0" dirty="0"/>
        </a:p>
      </dsp:txBody>
      <dsp:txXfrm>
        <a:off x="427958" y="204981"/>
        <a:ext cx="2066363" cy="989734"/>
      </dsp:txXfrm>
    </dsp:sp>
    <dsp:sp modelId="{6210757E-B3A2-48CF-8AF3-90C557A40AC1}">
      <dsp:nvSpPr>
        <dsp:cNvPr id="0" name=""/>
        <dsp:cNvSpPr/>
      </dsp:nvSpPr>
      <dsp:spPr>
        <a:xfrm rot="6044366">
          <a:off x="2748092" y="924882"/>
          <a:ext cx="255903" cy="86646"/>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A0F48-5978-44A7-ABE1-88178363DFEB}">
      <dsp:nvSpPr>
        <dsp:cNvPr id="0" name=""/>
        <dsp:cNvSpPr/>
      </dsp:nvSpPr>
      <dsp:spPr>
        <a:xfrm>
          <a:off x="2862881" y="471977"/>
          <a:ext cx="2594110" cy="1479475"/>
        </a:xfrm>
        <a:prstGeom prst="ellipse">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noProof="0" dirty="0" err="1"/>
            <a:t>Socially</a:t>
          </a:r>
          <a:r>
            <a:rPr lang="pl-PL" sz="1200" b="1" kern="1200" noProof="0" dirty="0"/>
            <a:t> </a:t>
          </a:r>
          <a:r>
            <a:rPr lang="pl-PL" sz="1200" b="1" kern="1200" noProof="0" dirty="0" err="1"/>
            <a:t>robust</a:t>
          </a:r>
          <a:r>
            <a:rPr lang="pl-PL" sz="1200" b="1" kern="1200" noProof="0" dirty="0"/>
            <a:t> </a:t>
          </a:r>
          <a:r>
            <a:rPr lang="pl-PL" sz="1200" b="0" kern="1200" noProof="0" dirty="0"/>
            <a:t>(</a:t>
          </a:r>
          <a:r>
            <a:rPr lang="pl-PL" sz="1200" b="0" kern="1200" noProof="0" dirty="0" err="1"/>
            <a:t>context</a:t>
          </a:r>
          <a:r>
            <a:rPr lang="pl-PL" sz="1200" b="0" kern="1200" noProof="0" dirty="0"/>
            <a:t> and </a:t>
          </a:r>
          <a:r>
            <a:rPr lang="pl-PL" sz="1200" b="0" kern="1200" noProof="0" dirty="0" err="1"/>
            <a:t>envirornment</a:t>
          </a:r>
          <a:r>
            <a:rPr lang="pl-PL" sz="1200" b="0" kern="1200" noProof="0" dirty="0"/>
            <a:t>)</a:t>
          </a:r>
          <a:endParaRPr lang="en-US" sz="1200" b="0" kern="1200" noProof="0" dirty="0"/>
        </a:p>
      </dsp:txBody>
      <dsp:txXfrm>
        <a:off x="3242780" y="688641"/>
        <a:ext cx="1834312" cy="1046147"/>
      </dsp:txXfrm>
    </dsp:sp>
    <dsp:sp modelId="{1E11B8B3-1416-4FC0-B390-763182854CA7}">
      <dsp:nvSpPr>
        <dsp:cNvPr id="0" name=""/>
        <dsp:cNvSpPr/>
      </dsp:nvSpPr>
      <dsp:spPr>
        <a:xfrm rot="5048907">
          <a:off x="5481014" y="1012474"/>
          <a:ext cx="187026" cy="107999"/>
        </a:xfrm>
        <a:prstGeom prst="triangle">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1B070-42EE-484B-AC8B-D9E938645468}">
      <dsp:nvSpPr>
        <dsp:cNvPr id="0" name=""/>
        <dsp:cNvSpPr/>
      </dsp:nvSpPr>
      <dsp:spPr>
        <a:xfrm>
          <a:off x="5699312" y="0"/>
          <a:ext cx="2694523" cy="1831754"/>
        </a:xfrm>
        <a:prstGeom prst="ellipse">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noProof="0" dirty="0" err="1"/>
            <a:t>Reliable</a:t>
          </a:r>
          <a:r>
            <a:rPr lang="pl-PL" sz="1200" b="1" kern="1200" noProof="0" dirty="0"/>
            <a:t> and </a:t>
          </a:r>
          <a:r>
            <a:rPr lang="pl-PL" sz="1200" b="1" kern="1200" noProof="0" dirty="0" err="1"/>
            <a:t>function</a:t>
          </a:r>
          <a:r>
            <a:rPr lang="pl-PL" sz="1200" b="1" kern="1200" noProof="0" dirty="0"/>
            <a:t> as </a:t>
          </a:r>
          <a:r>
            <a:rPr lang="pl-PL" sz="1200" b="1" kern="1200" noProof="0" dirty="0" err="1"/>
            <a:t>intended</a:t>
          </a:r>
          <a:r>
            <a:rPr lang="pl-PL" sz="1200" b="1" kern="1200" noProof="0" dirty="0"/>
            <a:t> </a:t>
          </a:r>
          <a:r>
            <a:rPr lang="pl-PL" sz="1200" b="0" kern="1200" noProof="0" dirty="0"/>
            <a:t>(</a:t>
          </a:r>
          <a:r>
            <a:rPr lang="en-US" sz="1200" kern="1200" dirty="0"/>
            <a:t>safeguarding the physical and mental integrity of humans</a:t>
          </a:r>
          <a:r>
            <a:rPr lang="pl-PL" sz="1200" kern="1200" dirty="0"/>
            <a:t>)</a:t>
          </a:r>
          <a:endParaRPr lang="en-US" sz="1200" b="1" kern="1200" noProof="0" dirty="0"/>
        </a:p>
      </dsp:txBody>
      <dsp:txXfrm>
        <a:off x="6093916" y="268254"/>
        <a:ext cx="1905315" cy="1295246"/>
      </dsp:txXfrm>
    </dsp:sp>
    <dsp:sp modelId="{D926D316-AF3D-4955-8C0B-3EBBD761D539}">
      <dsp:nvSpPr>
        <dsp:cNvPr id="0" name=""/>
        <dsp:cNvSpPr/>
      </dsp:nvSpPr>
      <dsp:spPr>
        <a:xfrm rot="5887039">
          <a:off x="8484036" y="1074580"/>
          <a:ext cx="195275" cy="120493"/>
        </a:xfrm>
        <a:prstGeom prst="triangle">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C31BD-EF7C-4A4E-BDCB-FFE963986FA1}">
      <dsp:nvSpPr>
        <dsp:cNvPr id="0" name=""/>
        <dsp:cNvSpPr/>
      </dsp:nvSpPr>
      <dsp:spPr>
        <a:xfrm>
          <a:off x="8733643" y="741656"/>
          <a:ext cx="2664978" cy="1209796"/>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noProof="0" dirty="0" err="1"/>
            <a:t>Explanation</a:t>
          </a:r>
          <a:r>
            <a:rPr lang="pl-PL" sz="1200" b="1" kern="1200" noProof="0" dirty="0"/>
            <a:t> of d</a:t>
          </a:r>
          <a:r>
            <a:rPr lang="en-US" sz="1200" b="1" kern="1200" noProof="0" dirty="0" err="1"/>
            <a:t>ecision</a:t>
          </a:r>
          <a:r>
            <a:rPr lang="en-US" sz="1200" b="1" kern="1200" noProof="0" dirty="0"/>
            <a:t>-making processes</a:t>
          </a:r>
          <a:endParaRPr lang="pl-PL" sz="1200" b="1" kern="1200" noProof="0" dirty="0"/>
        </a:p>
        <a:p>
          <a:pPr marL="0" lvl="0" indent="0" algn="ctr" defTabSz="533400">
            <a:lnSpc>
              <a:spcPct val="90000"/>
            </a:lnSpc>
            <a:spcBef>
              <a:spcPct val="0"/>
            </a:spcBef>
            <a:spcAft>
              <a:spcPct val="35000"/>
            </a:spcAft>
            <a:buNone/>
          </a:pPr>
          <a:r>
            <a:rPr lang="pl-PL" sz="1200" b="0" kern="1200" noProof="0" dirty="0"/>
            <a:t>(</a:t>
          </a:r>
          <a:r>
            <a:rPr lang="en-US" sz="1200" b="0" kern="1200" noProof="0" dirty="0"/>
            <a:t>when significant impact on people’s lives</a:t>
          </a:r>
          <a:r>
            <a:rPr lang="pl-PL" sz="1200" b="0" kern="1200" noProof="0" dirty="0"/>
            <a:t>)</a:t>
          </a:r>
          <a:endParaRPr lang="en-US" sz="1200" b="0" kern="1200" noProof="0" dirty="0">
            <a:solidFill>
              <a:srgbClr val="19001E"/>
            </a:solidFill>
          </a:endParaRPr>
        </a:p>
      </dsp:txBody>
      <dsp:txXfrm>
        <a:off x="9123920" y="918827"/>
        <a:ext cx="1884424" cy="855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D0A2-393C-4EBC-92F0-B1FA770FB1C8}">
      <dsp:nvSpPr>
        <dsp:cNvPr id="0" name=""/>
        <dsp:cNvSpPr/>
      </dsp:nvSpPr>
      <dsp:spPr>
        <a:xfrm>
          <a:off x="0" y="379210"/>
          <a:ext cx="3368959" cy="15479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early and open sharing of research</a:t>
          </a:r>
          <a:endParaRPr lang="pl-PL" sz="1400" b="1" kern="1200" noProof="0" dirty="0"/>
        </a:p>
        <a:p>
          <a:pPr marL="0" lvl="0" indent="0" algn="ctr" defTabSz="622300">
            <a:lnSpc>
              <a:spcPct val="90000"/>
            </a:lnSpc>
            <a:spcBef>
              <a:spcPct val="0"/>
            </a:spcBef>
            <a:spcAft>
              <a:spcPct val="35000"/>
            </a:spcAft>
            <a:buNone/>
          </a:pPr>
          <a:r>
            <a:rPr lang="pl-PL" sz="1200" b="1" kern="1200" noProof="0" dirty="0"/>
            <a:t> </a:t>
          </a:r>
          <a:r>
            <a:rPr lang="pl-PL" sz="1200" b="0" kern="1200" noProof="0" dirty="0"/>
            <a:t>(</a:t>
          </a:r>
          <a:r>
            <a:rPr lang="pl-PL" sz="1200" b="0" kern="1200" noProof="0" dirty="0" err="1"/>
            <a:t>preregistration</a:t>
          </a:r>
          <a:r>
            <a:rPr lang="pl-PL" sz="1200" b="0" kern="1200" noProof="0" dirty="0"/>
            <a:t>, </a:t>
          </a:r>
          <a:r>
            <a:rPr lang="pl-PL" sz="1200" b="0" kern="1200" noProof="0" dirty="0" err="1"/>
            <a:t>registered</a:t>
          </a:r>
          <a:endParaRPr lang="pl-PL" sz="1200" b="0" kern="1200" noProof="0" dirty="0"/>
        </a:p>
        <a:p>
          <a:pPr marL="0" lvl="0" indent="0" algn="ctr" defTabSz="622300">
            <a:lnSpc>
              <a:spcPct val="90000"/>
            </a:lnSpc>
            <a:spcBef>
              <a:spcPct val="0"/>
            </a:spcBef>
            <a:spcAft>
              <a:spcPct val="35000"/>
            </a:spcAft>
            <a:buNone/>
          </a:pPr>
          <a:r>
            <a:rPr lang="pl-PL" sz="1200" b="0" kern="1200" noProof="0" dirty="0" err="1"/>
            <a:t>reports</a:t>
          </a:r>
          <a:r>
            <a:rPr lang="pl-PL" sz="1200" b="0" kern="1200" noProof="0" dirty="0"/>
            <a:t>, </a:t>
          </a:r>
          <a:r>
            <a:rPr lang="pl-PL" sz="1200" b="0" kern="1200" noProof="0" dirty="0" err="1"/>
            <a:t>pre-prints</a:t>
          </a:r>
          <a:r>
            <a:rPr lang="pl-PL" sz="1200" b="0" kern="1200" noProof="0" dirty="0"/>
            <a:t>, </a:t>
          </a:r>
          <a:r>
            <a:rPr lang="pl-PL" sz="1200" b="0" kern="1200" noProof="0" dirty="0" err="1"/>
            <a:t>crowd-sourcing</a:t>
          </a:r>
          <a:r>
            <a:rPr lang="pl-PL" sz="1200" b="0" kern="1200" noProof="0" dirty="0"/>
            <a:t>…)</a:t>
          </a:r>
          <a:endParaRPr lang="en-US" sz="1200" b="0" kern="1200" noProof="0" dirty="0"/>
        </a:p>
      </dsp:txBody>
      <dsp:txXfrm>
        <a:off x="493373" y="605900"/>
        <a:ext cx="2382213" cy="1094553"/>
      </dsp:txXfrm>
    </dsp:sp>
    <dsp:sp modelId="{6210757E-B3A2-48CF-8AF3-90C557A40AC1}">
      <dsp:nvSpPr>
        <dsp:cNvPr id="0" name=""/>
        <dsp:cNvSpPr/>
      </dsp:nvSpPr>
      <dsp:spPr>
        <a:xfrm rot="12000882">
          <a:off x="1151181" y="2008731"/>
          <a:ext cx="283005" cy="440069"/>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A0F48-5978-44A7-ABE1-88178363DFEB}">
      <dsp:nvSpPr>
        <dsp:cNvPr id="0" name=""/>
        <dsp:cNvSpPr/>
      </dsp:nvSpPr>
      <dsp:spPr>
        <a:xfrm>
          <a:off x="0" y="2521875"/>
          <a:ext cx="2097664" cy="752670"/>
        </a:xfrm>
        <a:prstGeom prst="ellipse">
          <a:avLst/>
        </a:prstGeom>
        <a:solidFill>
          <a:schemeClr val="accent5">
            <a:hueOff val="-1470669"/>
            <a:satOff val="-204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err="1"/>
            <a:t>research</a:t>
          </a:r>
          <a:r>
            <a:rPr lang="pl-PL" sz="1400" b="1" kern="1200" noProof="0" dirty="0"/>
            <a:t> </a:t>
          </a:r>
          <a:r>
            <a:rPr lang="pl-PL" sz="1400" b="1" kern="1200" noProof="0" dirty="0" err="1"/>
            <a:t>output</a:t>
          </a:r>
          <a:r>
            <a:rPr lang="pl-PL" sz="1400" b="1" kern="1200" noProof="0" dirty="0"/>
            <a:t> management</a:t>
          </a:r>
          <a:endParaRPr lang="en-US" sz="1400" b="0" kern="1200" noProof="0" dirty="0"/>
        </a:p>
      </dsp:txBody>
      <dsp:txXfrm>
        <a:off x="307196" y="2632101"/>
        <a:ext cx="1483272" cy="532218"/>
      </dsp:txXfrm>
    </dsp:sp>
    <dsp:sp modelId="{1E11B8B3-1416-4FC0-B390-763182854CA7}">
      <dsp:nvSpPr>
        <dsp:cNvPr id="0" name=""/>
        <dsp:cNvSpPr/>
      </dsp:nvSpPr>
      <dsp:spPr>
        <a:xfrm rot="5391576">
          <a:off x="2404824" y="2620341"/>
          <a:ext cx="206833" cy="548522"/>
        </a:xfrm>
        <a:prstGeom prst="triangle">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1B070-42EE-484B-AC8B-D9E938645468}">
      <dsp:nvSpPr>
        <dsp:cNvPr id="0" name=""/>
        <dsp:cNvSpPr/>
      </dsp:nvSpPr>
      <dsp:spPr>
        <a:xfrm>
          <a:off x="2928142" y="2309634"/>
          <a:ext cx="2979890" cy="1160641"/>
        </a:xfrm>
        <a:prstGeom prst="ellipse">
          <a:avLst/>
        </a:prstGeom>
        <a:solidFill>
          <a:schemeClr val="accent5">
            <a:hueOff val="-2941338"/>
            <a:satOff val="-4091"/>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err="1"/>
            <a:t>measures</a:t>
          </a:r>
          <a:r>
            <a:rPr lang="pl-PL" sz="1400" b="1" kern="1200" noProof="0" dirty="0"/>
            <a:t> to </a:t>
          </a:r>
          <a:r>
            <a:rPr lang="pl-PL" sz="1400" b="1" kern="1200" noProof="0" dirty="0" err="1"/>
            <a:t>ensure</a:t>
          </a:r>
          <a:endParaRPr lang="pl-PL" sz="1400" b="1" kern="1200" noProof="0" dirty="0"/>
        </a:p>
        <a:p>
          <a:pPr marL="0" lvl="0" indent="0" algn="ctr" defTabSz="622300">
            <a:lnSpc>
              <a:spcPct val="90000"/>
            </a:lnSpc>
            <a:spcBef>
              <a:spcPct val="0"/>
            </a:spcBef>
            <a:spcAft>
              <a:spcPct val="35000"/>
            </a:spcAft>
            <a:buNone/>
          </a:pPr>
          <a:r>
            <a:rPr lang="pl-PL" sz="1400" b="1" kern="1200" noProof="0" dirty="0" err="1"/>
            <a:t>reproducibility</a:t>
          </a:r>
          <a:r>
            <a:rPr lang="pl-PL" sz="1400" b="1" kern="1200" noProof="0" dirty="0"/>
            <a:t> of </a:t>
          </a:r>
          <a:r>
            <a:rPr lang="pl-PL" sz="1400" b="1" kern="1200" noProof="0" dirty="0" err="1"/>
            <a:t>research</a:t>
          </a:r>
          <a:r>
            <a:rPr lang="pl-PL" sz="1400" b="1" kern="1200" noProof="0" dirty="0"/>
            <a:t> </a:t>
          </a:r>
          <a:r>
            <a:rPr lang="pl-PL" sz="1400" b="1" kern="1200" noProof="0" dirty="0" err="1"/>
            <a:t>outputs</a:t>
          </a:r>
          <a:endParaRPr lang="en-US" sz="1400" b="1" kern="1200" noProof="0" dirty="0"/>
        </a:p>
      </dsp:txBody>
      <dsp:txXfrm>
        <a:off x="3364537" y="2479606"/>
        <a:ext cx="2107100" cy="820697"/>
      </dsp:txXfrm>
    </dsp:sp>
    <dsp:sp modelId="{D926D316-AF3D-4955-8C0B-3EBBD761D539}">
      <dsp:nvSpPr>
        <dsp:cNvPr id="0" name=""/>
        <dsp:cNvSpPr/>
      </dsp:nvSpPr>
      <dsp:spPr>
        <a:xfrm rot="1820383">
          <a:off x="4788529" y="1766548"/>
          <a:ext cx="215956" cy="611978"/>
        </a:xfrm>
        <a:prstGeom prst="triangle">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025B7-BE58-467C-8FFA-9C9EE6703A64}">
      <dsp:nvSpPr>
        <dsp:cNvPr id="0" name=""/>
        <dsp:cNvSpPr/>
      </dsp:nvSpPr>
      <dsp:spPr>
        <a:xfrm>
          <a:off x="4096158" y="523492"/>
          <a:ext cx="2629655" cy="1340040"/>
        </a:xfrm>
        <a:prstGeom prst="ellipse">
          <a:avLst/>
        </a:prstGeom>
        <a:solidFill>
          <a:schemeClr val="accent5">
            <a:hueOff val="-4412007"/>
            <a:satOff val="-6137"/>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a:t>p</a:t>
          </a:r>
          <a:r>
            <a:rPr lang="en-US" sz="1400" b="1" kern="1200" noProof="0" dirty="0" err="1"/>
            <a:t>roviding</a:t>
          </a:r>
          <a:r>
            <a:rPr lang="en-US" sz="1400" b="1" kern="1200" noProof="0" dirty="0"/>
            <a:t> open access to research outputs </a:t>
          </a:r>
          <a:r>
            <a:rPr lang="en-US" sz="1200" b="0" kern="1200" noProof="0" dirty="0"/>
            <a:t>(publications, data, software, models, algorithms, workflows…)</a:t>
          </a:r>
          <a:endParaRPr lang="pl-PL" sz="1200" b="0" kern="1200" noProof="0" dirty="0"/>
        </a:p>
        <a:p>
          <a:pPr marL="0" lvl="0" indent="0" algn="ctr" defTabSz="622300">
            <a:lnSpc>
              <a:spcPct val="90000"/>
            </a:lnSpc>
            <a:spcBef>
              <a:spcPct val="0"/>
            </a:spcBef>
            <a:spcAft>
              <a:spcPct val="35000"/>
            </a:spcAft>
            <a:buNone/>
          </a:pPr>
          <a:endParaRPr lang="en-US" sz="1200" b="0" kern="1200" noProof="0" dirty="0">
            <a:solidFill>
              <a:srgbClr val="19001E"/>
            </a:solidFill>
          </a:endParaRPr>
        </a:p>
      </dsp:txBody>
      <dsp:txXfrm>
        <a:off x="4481262" y="719736"/>
        <a:ext cx="1859447" cy="947552"/>
      </dsp:txXfrm>
    </dsp:sp>
    <dsp:sp modelId="{3E7A220C-9160-46DF-9CF3-85ECDBFBE18A}">
      <dsp:nvSpPr>
        <dsp:cNvPr id="0" name=""/>
        <dsp:cNvSpPr/>
      </dsp:nvSpPr>
      <dsp:spPr>
        <a:xfrm rot="4877615">
          <a:off x="7046361" y="782938"/>
          <a:ext cx="132220" cy="300030"/>
        </a:xfrm>
        <a:prstGeom prst="triangle">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805A8B-06B9-478B-A770-E0248C86B967}">
      <dsp:nvSpPr>
        <dsp:cNvPr id="0" name=""/>
        <dsp:cNvSpPr/>
      </dsp:nvSpPr>
      <dsp:spPr>
        <a:xfrm>
          <a:off x="7449075" y="116796"/>
          <a:ext cx="2742996" cy="1109170"/>
        </a:xfrm>
        <a:prstGeom prst="ellipse">
          <a:avLst/>
        </a:prstGeom>
        <a:solidFill>
          <a:schemeClr val="accent5">
            <a:hueOff val="-5882676"/>
            <a:satOff val="-8182"/>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 </a:t>
          </a:r>
          <a:r>
            <a:rPr lang="pl-PL" sz="1400" b="1" kern="1200" dirty="0" err="1"/>
            <a:t>participation</a:t>
          </a:r>
          <a:r>
            <a:rPr lang="pl-PL" sz="1400" b="1" kern="1200" dirty="0"/>
            <a:t> in open </a:t>
          </a:r>
          <a:r>
            <a:rPr lang="pl-PL" sz="1400" b="1" kern="1200" dirty="0" err="1"/>
            <a:t>peer-review</a:t>
          </a:r>
          <a:endParaRPr lang="pl-PL" sz="1200" kern="1200" dirty="0"/>
        </a:p>
      </dsp:txBody>
      <dsp:txXfrm>
        <a:off x="7850777" y="279230"/>
        <a:ext cx="1939592" cy="784302"/>
      </dsp:txXfrm>
    </dsp:sp>
    <dsp:sp modelId="{F5FB45EC-99B3-4D40-A9DB-39089F5AD05F}">
      <dsp:nvSpPr>
        <dsp:cNvPr id="0" name=""/>
        <dsp:cNvSpPr/>
      </dsp:nvSpPr>
      <dsp:spPr>
        <a:xfrm rot="10349474">
          <a:off x="8867831" y="1381473"/>
          <a:ext cx="132220" cy="300030"/>
        </a:xfrm>
        <a:prstGeom prst="triangle">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3A0B7-B9EE-4784-8DC1-D8C163BF0EF5}">
      <dsp:nvSpPr>
        <dsp:cNvPr id="0" name=""/>
        <dsp:cNvSpPr/>
      </dsp:nvSpPr>
      <dsp:spPr>
        <a:xfrm>
          <a:off x="6737085" y="1820345"/>
          <a:ext cx="4661536" cy="1454200"/>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err="1"/>
            <a:t>involving</a:t>
          </a:r>
          <a:r>
            <a:rPr lang="pl-PL" sz="1400" b="1" kern="1200" dirty="0"/>
            <a:t> </a:t>
          </a:r>
          <a:r>
            <a:rPr lang="en-US" sz="1400" b="1" kern="1200" dirty="0"/>
            <a:t>all relevant knowledge actors </a:t>
          </a:r>
          <a:r>
            <a:rPr lang="pl-PL" sz="1200" kern="1200" dirty="0"/>
            <a:t>(</a:t>
          </a:r>
          <a:r>
            <a:rPr lang="en-US" sz="1200" kern="1200" dirty="0"/>
            <a:t>including citizens, civil</a:t>
          </a:r>
          <a:r>
            <a:rPr lang="pl-PL" sz="1200" kern="1200" dirty="0"/>
            <a:t> </a:t>
          </a:r>
          <a:r>
            <a:rPr lang="en-US" sz="1200" kern="1200" dirty="0"/>
            <a:t>society and end</a:t>
          </a:r>
          <a:r>
            <a:rPr lang="pl-PL" sz="1200" kern="1200" dirty="0"/>
            <a:t> </a:t>
          </a:r>
          <a:r>
            <a:rPr lang="en-US" sz="1200" kern="1200" dirty="0"/>
            <a:t>users</a:t>
          </a:r>
          <a:r>
            <a:rPr lang="pl-PL" sz="1200" kern="1200" dirty="0"/>
            <a:t>)</a:t>
          </a:r>
          <a:r>
            <a:rPr lang="en-US" sz="1200" kern="1200" dirty="0"/>
            <a:t> </a:t>
          </a:r>
          <a:r>
            <a:rPr lang="en-US" sz="1400" b="1" kern="1200" dirty="0"/>
            <a:t>in the co-creation of R&amp;I agendas and contents</a:t>
          </a:r>
          <a:r>
            <a:rPr lang="pl-PL" sz="1400" b="1" kern="1200" dirty="0"/>
            <a:t> </a:t>
          </a:r>
        </a:p>
        <a:p>
          <a:pPr marL="0" lvl="0" indent="0" algn="ctr" defTabSz="622300">
            <a:lnSpc>
              <a:spcPct val="90000"/>
            </a:lnSpc>
            <a:spcBef>
              <a:spcPct val="0"/>
            </a:spcBef>
            <a:spcAft>
              <a:spcPct val="35000"/>
            </a:spcAft>
            <a:buNone/>
          </a:pPr>
          <a:r>
            <a:rPr lang="pl-PL" sz="1400" kern="1200" dirty="0"/>
            <a:t>~ </a:t>
          </a:r>
          <a:r>
            <a:rPr lang="pl-PL" sz="1400" i="1" kern="1200" dirty="0" err="1"/>
            <a:t>citizen</a:t>
          </a:r>
          <a:r>
            <a:rPr lang="pl-PL" sz="1400" i="1" kern="1200" dirty="0"/>
            <a:t> science</a:t>
          </a:r>
        </a:p>
      </dsp:txBody>
      <dsp:txXfrm>
        <a:off x="7419751" y="2033308"/>
        <a:ext cx="3296204" cy="10282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D0A2-393C-4EBC-92F0-B1FA770FB1C8}">
      <dsp:nvSpPr>
        <dsp:cNvPr id="0" name=""/>
        <dsp:cNvSpPr/>
      </dsp:nvSpPr>
      <dsp:spPr>
        <a:xfrm>
          <a:off x="162425" y="16385"/>
          <a:ext cx="2084748" cy="111387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a:t>t</a:t>
          </a:r>
          <a:r>
            <a:rPr lang="en-US" sz="1400" b="1" kern="1200" noProof="0" dirty="0" err="1"/>
            <a:t>ypes</a:t>
          </a:r>
          <a:r>
            <a:rPr lang="en-US" sz="1400" b="1" kern="1200" noProof="0" dirty="0"/>
            <a:t> </a:t>
          </a:r>
          <a:r>
            <a:rPr lang="pl-PL" sz="1400" b="1" kern="1200" noProof="0" dirty="0"/>
            <a:t>and </a:t>
          </a:r>
          <a:r>
            <a:rPr lang="pl-PL" sz="1400" b="1" kern="1200" noProof="0" dirty="0" err="1"/>
            <a:t>estimated</a:t>
          </a:r>
          <a:r>
            <a:rPr lang="pl-PL" sz="1400" b="1" kern="1200" noProof="0" dirty="0"/>
            <a:t> </a:t>
          </a:r>
          <a:r>
            <a:rPr lang="pl-PL" sz="1400" b="1" kern="1200" noProof="0" dirty="0" err="1"/>
            <a:t>size</a:t>
          </a:r>
          <a:endParaRPr lang="en-US" sz="1200" b="0" kern="1200" noProof="0" dirty="0"/>
        </a:p>
      </dsp:txBody>
      <dsp:txXfrm>
        <a:off x="467729" y="179508"/>
        <a:ext cx="1474140" cy="787628"/>
      </dsp:txXfrm>
    </dsp:sp>
    <dsp:sp modelId="{6210757E-B3A2-48CF-8AF3-90C557A40AC1}">
      <dsp:nvSpPr>
        <dsp:cNvPr id="0" name=""/>
        <dsp:cNvSpPr/>
      </dsp:nvSpPr>
      <dsp:spPr>
        <a:xfrm rot="9868140">
          <a:off x="1204928" y="1262509"/>
          <a:ext cx="432676" cy="179460"/>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A0F48-5978-44A7-ABE1-88178363DFEB}">
      <dsp:nvSpPr>
        <dsp:cNvPr id="0" name=""/>
        <dsp:cNvSpPr/>
      </dsp:nvSpPr>
      <dsp:spPr>
        <a:xfrm>
          <a:off x="0" y="1572350"/>
          <a:ext cx="3207040" cy="871395"/>
        </a:xfrm>
        <a:prstGeom prst="ellipse">
          <a:avLst/>
        </a:prstGeom>
        <a:solidFill>
          <a:schemeClr val="accent5">
            <a:hueOff val="-1470669"/>
            <a:satOff val="-204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err="1"/>
            <a:t>findability</a:t>
          </a:r>
          <a:r>
            <a:rPr lang="pl-PL" sz="1400" b="1" kern="1200" noProof="0" dirty="0"/>
            <a:t> and </a:t>
          </a:r>
          <a:r>
            <a:rPr lang="pl-PL" sz="1400" b="1" kern="1200" noProof="0" dirty="0" err="1"/>
            <a:t>trusted</a:t>
          </a:r>
          <a:r>
            <a:rPr lang="pl-PL" sz="1400" b="1" kern="1200" noProof="0" dirty="0"/>
            <a:t> </a:t>
          </a:r>
          <a:r>
            <a:rPr lang="pl-PL" sz="1400" b="1" kern="1200" noProof="0" dirty="0" err="1"/>
            <a:t>repositories</a:t>
          </a:r>
          <a:endParaRPr lang="en-US" sz="1400" b="0" kern="1200" noProof="0" dirty="0"/>
        </a:p>
      </dsp:txBody>
      <dsp:txXfrm>
        <a:off x="469660" y="1699963"/>
        <a:ext cx="2267720" cy="616169"/>
      </dsp:txXfrm>
    </dsp:sp>
    <dsp:sp modelId="{1E11B8B3-1416-4FC0-B390-763182854CA7}">
      <dsp:nvSpPr>
        <dsp:cNvPr id="0" name=""/>
        <dsp:cNvSpPr/>
      </dsp:nvSpPr>
      <dsp:spPr>
        <a:xfrm rot="5164130">
          <a:off x="3249839" y="1771835"/>
          <a:ext cx="316219" cy="223687"/>
        </a:xfrm>
        <a:prstGeom prst="triangle">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1B070-42EE-484B-AC8B-D9E938645468}">
      <dsp:nvSpPr>
        <dsp:cNvPr id="0" name=""/>
        <dsp:cNvSpPr/>
      </dsp:nvSpPr>
      <dsp:spPr>
        <a:xfrm>
          <a:off x="3651673" y="1337225"/>
          <a:ext cx="1944342" cy="926534"/>
        </a:xfrm>
        <a:prstGeom prst="ellipse">
          <a:avLst/>
        </a:prstGeom>
        <a:solidFill>
          <a:schemeClr val="accent5">
            <a:hueOff val="-2941338"/>
            <a:satOff val="-4091"/>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err="1"/>
            <a:t>accessibility</a:t>
          </a:r>
          <a:r>
            <a:rPr lang="pl-PL" sz="1400" b="1" kern="1200" noProof="0" dirty="0"/>
            <a:t> </a:t>
          </a:r>
          <a:endParaRPr lang="en-US" sz="1400" b="1" kern="1200" noProof="0" dirty="0"/>
        </a:p>
      </dsp:txBody>
      <dsp:txXfrm>
        <a:off x="3936415" y="1472913"/>
        <a:ext cx="1374858" cy="655158"/>
      </dsp:txXfrm>
    </dsp:sp>
    <dsp:sp modelId="{D926D316-AF3D-4955-8C0B-3EBBD761D539}">
      <dsp:nvSpPr>
        <dsp:cNvPr id="0" name=""/>
        <dsp:cNvSpPr/>
      </dsp:nvSpPr>
      <dsp:spPr>
        <a:xfrm rot="810793">
          <a:off x="4605678" y="1064375"/>
          <a:ext cx="330167" cy="249564"/>
        </a:xfrm>
        <a:prstGeom prst="triangle">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025B7-BE58-467C-8FFA-9C9EE6703A64}">
      <dsp:nvSpPr>
        <dsp:cNvPr id="0" name=""/>
        <dsp:cNvSpPr/>
      </dsp:nvSpPr>
      <dsp:spPr>
        <a:xfrm>
          <a:off x="3434438" y="28599"/>
          <a:ext cx="2985834" cy="1017915"/>
        </a:xfrm>
        <a:prstGeom prst="ellipse">
          <a:avLst/>
        </a:prstGeom>
        <a:solidFill>
          <a:schemeClr val="accent5">
            <a:hueOff val="-4412007"/>
            <a:satOff val="-6137"/>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noProof="0" dirty="0" err="1"/>
            <a:t>interoperatibility</a:t>
          </a:r>
          <a:endParaRPr lang="pl-PL" sz="1200" b="0" kern="1200" noProof="0" dirty="0"/>
        </a:p>
        <a:p>
          <a:pPr marL="0" lvl="0" indent="0" algn="ctr" defTabSz="622300">
            <a:lnSpc>
              <a:spcPct val="90000"/>
            </a:lnSpc>
            <a:spcBef>
              <a:spcPct val="0"/>
            </a:spcBef>
            <a:spcAft>
              <a:spcPct val="35000"/>
            </a:spcAft>
            <a:buNone/>
          </a:pPr>
          <a:endParaRPr lang="en-US" sz="1200" b="0" kern="1200" noProof="0" dirty="0">
            <a:solidFill>
              <a:srgbClr val="19001E"/>
            </a:solidFill>
          </a:endParaRPr>
        </a:p>
      </dsp:txBody>
      <dsp:txXfrm>
        <a:off x="3871703" y="177669"/>
        <a:ext cx="2111304" cy="719775"/>
      </dsp:txXfrm>
    </dsp:sp>
    <dsp:sp modelId="{3E7A220C-9160-46DF-9CF3-85ECDBFBE18A}">
      <dsp:nvSpPr>
        <dsp:cNvPr id="0" name=""/>
        <dsp:cNvSpPr/>
      </dsp:nvSpPr>
      <dsp:spPr>
        <a:xfrm rot="5398806">
          <a:off x="6508529" y="475797"/>
          <a:ext cx="202147" cy="122352"/>
        </a:xfrm>
        <a:prstGeom prst="triangle">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805A8B-06B9-478B-A770-E0248C86B967}">
      <dsp:nvSpPr>
        <dsp:cNvPr id="0" name=""/>
        <dsp:cNvSpPr/>
      </dsp:nvSpPr>
      <dsp:spPr>
        <a:xfrm>
          <a:off x="6792007" y="137922"/>
          <a:ext cx="2794407" cy="797006"/>
        </a:xfrm>
        <a:prstGeom prst="ellipse">
          <a:avLst/>
        </a:prstGeom>
        <a:solidFill>
          <a:schemeClr val="accent5">
            <a:hueOff val="-5882676"/>
            <a:satOff val="-8182"/>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 </a:t>
          </a:r>
          <a:r>
            <a:rPr lang="pl-PL" sz="1400" b="1" kern="1200" dirty="0" err="1"/>
            <a:t>reusability</a:t>
          </a:r>
          <a:endParaRPr lang="pl-PL" sz="1200" kern="1200" dirty="0"/>
        </a:p>
      </dsp:txBody>
      <dsp:txXfrm>
        <a:off x="7201238" y="254641"/>
        <a:ext cx="1975945" cy="563568"/>
      </dsp:txXfrm>
    </dsp:sp>
    <dsp:sp modelId="{F5FB45EC-99B3-4D40-A9DB-39089F5AD05F}">
      <dsp:nvSpPr>
        <dsp:cNvPr id="0" name=""/>
        <dsp:cNvSpPr/>
      </dsp:nvSpPr>
      <dsp:spPr>
        <a:xfrm rot="8475077">
          <a:off x="8474306" y="956427"/>
          <a:ext cx="202147" cy="122352"/>
        </a:xfrm>
        <a:prstGeom prst="triangle">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3A0B7-B9EE-4784-8DC1-D8C163BF0EF5}">
      <dsp:nvSpPr>
        <dsp:cNvPr id="0" name=""/>
        <dsp:cNvSpPr/>
      </dsp:nvSpPr>
      <dsp:spPr>
        <a:xfrm>
          <a:off x="6770661" y="1088188"/>
          <a:ext cx="4811738" cy="1356936"/>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c</a:t>
          </a:r>
          <a:r>
            <a:rPr lang="en-US" sz="1400" b="1" kern="1200" dirty="0" err="1"/>
            <a:t>uration</a:t>
          </a:r>
          <a:r>
            <a:rPr lang="en-US" sz="1400" b="1" kern="1200" dirty="0"/>
            <a:t> and storage/preservation costs; person/team responsible for data management and</a:t>
          </a:r>
          <a:r>
            <a:rPr lang="pl-PL" sz="1400" b="1" kern="1200" dirty="0"/>
            <a:t> </a:t>
          </a:r>
          <a:r>
            <a:rPr lang="pl-PL" sz="1400" b="1" kern="1200" dirty="0" err="1"/>
            <a:t>quality</a:t>
          </a:r>
          <a:r>
            <a:rPr lang="pl-PL" sz="1400" b="1" kern="1200" dirty="0"/>
            <a:t> </a:t>
          </a:r>
          <a:r>
            <a:rPr lang="pl-PL" sz="1400" b="1" kern="1200" dirty="0" err="1"/>
            <a:t>assurance</a:t>
          </a:r>
          <a:endParaRPr lang="pl-PL" sz="1400" i="1" kern="1200" dirty="0"/>
        </a:p>
      </dsp:txBody>
      <dsp:txXfrm>
        <a:off x="7475324" y="1286907"/>
        <a:ext cx="3402412" cy="9594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C4F9-FC53-415B-BCEF-1EF98FAD1679}">
      <dsp:nvSpPr>
        <dsp:cNvPr id="0" name=""/>
        <dsp:cNvSpPr/>
      </dsp:nvSpPr>
      <dsp:spPr>
        <a:xfrm>
          <a:off x="0" y="251070"/>
          <a:ext cx="10515600" cy="4206240"/>
        </a:xfrm>
        <a:prstGeom prst="leftRightRibb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42961-7F20-471B-B03C-F0BE3C20710A}">
      <dsp:nvSpPr>
        <dsp:cNvPr id="0" name=""/>
        <dsp:cNvSpPr/>
      </dsp:nvSpPr>
      <dsp:spPr>
        <a:xfrm>
          <a:off x="1261872" y="987162"/>
          <a:ext cx="3470148" cy="20610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Contribution of </a:t>
          </a:r>
          <a:r>
            <a:rPr lang="en-US" sz="2100" b="1" i="0" kern="1200" dirty="0"/>
            <a:t>each participating </a:t>
          </a:r>
          <a:r>
            <a:rPr lang="en-US" sz="2100" b="1" i="0" kern="1200" dirty="0" err="1"/>
            <a:t>organisation</a:t>
          </a:r>
          <a:r>
            <a:rPr lang="en-US" sz="2100" b="1" i="0" kern="1200" dirty="0"/>
            <a:t> </a:t>
          </a:r>
          <a:r>
            <a:rPr lang="en-US" sz="2100" b="0" i="0" kern="1200" dirty="0"/>
            <a:t>in the activities planned, with particular emphasis on the scientific objectives described in section 1.1. </a:t>
          </a:r>
          <a:endParaRPr lang="lv-LV" sz="2100" kern="1200" dirty="0"/>
        </a:p>
      </dsp:txBody>
      <dsp:txXfrm>
        <a:off x="1261872" y="987162"/>
        <a:ext cx="3470148" cy="2061057"/>
      </dsp:txXfrm>
    </dsp:sp>
    <dsp:sp modelId="{4CDAA6F4-4425-42D7-A421-58F49CD06EB7}">
      <dsp:nvSpPr>
        <dsp:cNvPr id="0" name=""/>
        <dsp:cNvSpPr/>
      </dsp:nvSpPr>
      <dsp:spPr>
        <a:xfrm>
          <a:off x="5257800" y="1660160"/>
          <a:ext cx="4101084" cy="20610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Justification of the </a:t>
          </a:r>
          <a:r>
            <a:rPr lang="en-US" sz="2100" b="1" i="0" kern="1200" dirty="0"/>
            <a:t>main networking activities </a:t>
          </a:r>
          <a:r>
            <a:rPr lang="en-US" sz="2100" b="0" i="0" kern="1200" dirty="0"/>
            <a:t>(e.g., workshops/trainings/conferences, etc.). </a:t>
          </a:r>
          <a:endParaRPr lang="lv-LV" sz="2100" kern="1200" dirty="0"/>
        </a:p>
      </dsp:txBody>
      <dsp:txXfrm>
        <a:off x="5257800" y="1660160"/>
        <a:ext cx="4101084" cy="206105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2:28:58.634"/>
    </inkml:context>
    <inkml:brush xml:id="br0">
      <inkml:brushProperty name="width" value="0.1" units="cm"/>
      <inkml:brushProperty name="height" value="0.1" units="cm"/>
      <inkml:brushProperty name="color" value="#993366"/>
    </inkml:brush>
  </inkml:definitions>
  <inkml:trace contextRef="#ctx0" brushRef="#br0">1 1840 24575,'0'-2'0,"1"0"0,-1 0 0,1 0 0,0-1 0,-1 1 0,1 0 0,0 0 0,0 0 0,1 0 0,-1 0 0,0 1 0,1-1 0,-1 0 0,1 1 0,0-1 0,-1 1 0,5-3 0,37-24 0,-34 23 0,74-39 0,115-44 0,105-21 0,-254 93 0,74-27 18,1188-426-2205,-906 304 962,642-365-1,-960 480 1271,-2-5 0,87-72 0,-164 120 127,-4 5-66,0-1-1,0 0 1,-1 0 0,1-1 0,0 1-1,-1-1 1,0 0 0,0 0 0,0 0 0,-1 0-1,1 0 1,-1-1 0,3-5 0,-5 9-60,0 1 0,-1-1 0,1 1 0,0-1-1,0 1 1,0-1 0,-1 1 0,1-1 0,0 1 0,0-1 0,-1 1 0,1 0 0,0-1 0,-1 1 0,1-1 0,0 1 0,-1 0 0,1-1 0,-1 1 0,1 0-1,-1 0 1,1-1 0,-1 1 0,1 0 0,-1 0 0,1 0 0,-1 0 0,1 0 0,-1-1 0,1 1 0,-1 0 0,1 0 0,-1 0 0,1 0 0,-1 0-1,1 1 1,-1-1 0,1 0 0,-1 0 0,-27 5 138,24-4-102,-136 32 432,0 1-1089,-267 31 0,344-61-6251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8:18.969"/>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1,'7043'0,"-7670"0,4587 0,-3936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8:30.145"/>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0,'1781'0,"-1759"0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8:36.048"/>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1,'3159'0,"-3154"0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8:47.192"/>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1,'8722'0,"-8692"0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9:09.012"/>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1,'9823'0,"-9801"0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9:15.76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0,'2216'0,"-2182"0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9:26.77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0,'2657'0,"-2630"0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9:35.314"/>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1,'3351'0,"-3322"0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5:21.413"/>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1,'10416'0,"-10360"0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5:36.746"/>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1,'9481'0,"-9465"0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2:29:00.108"/>
    </inkml:context>
    <inkml:brush xml:id="br0">
      <inkml:brushProperty name="width" value="0.1" units="cm"/>
      <inkml:brushProperty name="height" value="0.1" units="cm"/>
      <inkml:brushProperty name="color" value="#993366"/>
    </inkml:brush>
  </inkml:definitions>
  <inkml:trace contextRef="#ctx0" brushRef="#br0">84 0 24575,'0'14'0,"0"9"0,0 10 0,-4 8 0,-2 7 0,-5-5 0,1-1 0,-4 2 0,1-2 0,2 1 0,4 3 0,2-3 0,3-3 0,1-9-8191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5:49.829"/>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0,'5438'0,"-5432"0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5:57.136"/>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1,'4980'0,"-4955"0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6:31.340"/>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0,'8455'0,"-8444"0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6:48.375"/>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1,'9667'0,"-9655"0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7:02.585"/>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0,'7143'0,"-7113"0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7:20.531"/>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1,'3535'0,"-3510"0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17:22.73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1,'2619'0,"-2594"0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5:27.480"/>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0,'9359'0,"-9338"0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6:01.763"/>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0,'6050'0,"-6028"0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6:43.037"/>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1,'4620'0,"-4603"0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2:29:10.219"/>
    </inkml:context>
    <inkml:brush xml:id="br0">
      <inkml:brushProperty name="width" value="0.1" units="cm"/>
      <inkml:brushProperty name="height" value="0.1" units="cm"/>
      <inkml:brushProperty name="color" value="#993366"/>
    </inkml:brush>
  </inkml:definitions>
  <inkml:trace contextRef="#ctx0" brushRef="#br0">0 0 24575,'22'2'0,"0"0"0,41 10 0,-11-1 0,51 4 0,117 1 0,106-15 0,-176-2 0,90 0 0,317 5 0,-390 5 0,219 39 0,-366-44 0,6 0 0,0 1 0,-1 1 0,0 1 0,0 2 0,36 16 0,-7 0 0,0-3 0,2-2 0,111 24 0,-143-38 0,59 10 0,1-4 0,127 2 0,-11-2 0,-88 3-1365,-88-12-5461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6:47.45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1,'4495'0,"-4511"0,-10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2:29:11.824"/>
    </inkml:context>
    <inkml:brush xml:id="br0">
      <inkml:brushProperty name="width" value="0.1" units="cm"/>
      <inkml:brushProperty name="height" value="0.1" units="cm"/>
      <inkml:brushProperty name="color" value="#993366"/>
    </inkml:brush>
  </inkml:definitions>
  <inkml:trace contextRef="#ctx0" brushRef="#br0">70 1 24575,'7'0'0,"0"1"0,1 0 0,-1 0 0,0 1 0,0 0 0,0 0 0,-1 0 0,1 1 0,-1 0 0,1 1 0,-1-1 0,0 1 0,0 0 0,0 1 0,-1-1 0,0 1 0,6 6 0,4 8 0,0-1 0,-2 2 0,22 38 0,-1-9 0,-28-42 0,0 0 0,-1 1 0,0-1 0,0 1 0,0 0 0,-1 1 0,-1-1 0,1 1 0,3 16 0,-5-12 0,-2 1 0,0-1 0,0 0 0,-1 0 0,-1 0 0,0 0 0,0 0 0,-2 0 0,1 0 0,-2-1 0,0 0 0,-12 22 0,-8 9 0,-2-1 0,-34 40 0,52-71 0,-163 209-1365,153-198-5461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7:13.069"/>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1,'6059'0,"-3843"0,-2246 0,21 0,24 0,110 0,-101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7:23.835"/>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1,'3834'0,"-3817"0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7:32.464"/>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1,'10049'0,"-9996"0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7:45.222"/>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0 1,'8535'0,"-8508"0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8T13:38:05.272"/>
    </inkml:context>
    <inkml:brush xml:id="br0">
      <inkml:brushProperty name="width" value="0.035" units="cm"/>
      <inkml:brushProperty name="height" value="0.035" units="cm"/>
      <inkml:brushProperty name="color" value="#993366"/>
      <inkml:brushProperty name="ignorePressure" value="1"/>
    </inkml:brush>
  </inkml:definitions>
  <inkml:trace contextRef="#ctx0" brushRef="#br0">1 0,'11162'0,"-11241"0,71 0,11 0,42 0,1971 0,-1958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pen-research-europe.ec.europa.eu/abou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Ex-</a:t>
            </a:r>
            <a:r>
              <a:rPr lang="en-US" dirty="0" err="1"/>
              <a:t>aequo</a:t>
            </a:r>
            <a:r>
              <a:rPr lang="en-US" dirty="0"/>
              <a:t> Proposals </a:t>
            </a:r>
            <a:endParaRPr lang="pl-PL" dirty="0"/>
          </a:p>
          <a:p>
            <a:r>
              <a:rPr lang="en-US" dirty="0"/>
              <a:t> When the total scores of two or more proposals are equal (ex-</a:t>
            </a:r>
            <a:r>
              <a:rPr lang="en-US" dirty="0" err="1"/>
              <a:t>aequo</a:t>
            </a:r>
            <a:r>
              <a:rPr lang="en-US" dirty="0"/>
              <a:t> cases), the priority order will be established as follows: </a:t>
            </a:r>
            <a:endParaRPr lang="pl-PL" dirty="0"/>
          </a:p>
          <a:p>
            <a:r>
              <a:rPr lang="en-US" dirty="0"/>
              <a:t>1) The proposals will be </a:t>
            </a:r>
            <a:r>
              <a:rPr lang="en-US" dirty="0" err="1"/>
              <a:t>prioritised</a:t>
            </a:r>
            <a:r>
              <a:rPr lang="en-US" dirty="0"/>
              <a:t> according to the scores they have been awarded for the criterion ‘Excellence’. When these scores are equal, priority will be based on scores for the criterion ‘Impact’.</a:t>
            </a:r>
            <a:endParaRPr lang="pl-PL" dirty="0"/>
          </a:p>
          <a:p>
            <a:r>
              <a:rPr lang="en-US" dirty="0"/>
              <a:t> 2) If a distinction still cannot be made, the panel may decide to further </a:t>
            </a:r>
            <a:r>
              <a:rPr lang="en-US" dirty="0" err="1"/>
              <a:t>prioritise</a:t>
            </a:r>
            <a:r>
              <a:rPr lang="en-US" dirty="0"/>
              <a:t> by considering other factors such as gender and other diversity aspects in the research activities, participation of the non-academic sector (including involvement of SMEs), geographical diversity109, international cooperation, </a:t>
            </a:r>
            <a:r>
              <a:rPr lang="en-US" dirty="0" err="1"/>
              <a:t>favourable</a:t>
            </a:r>
            <a:r>
              <a:rPr lang="en-US" dirty="0"/>
              <a:t> working/secondment conditions or relationship to the Horizon Europe objectives in general. These factors will be documented in the panel report.</a:t>
            </a:r>
            <a:endParaRPr lang="pl-PL" dirty="0"/>
          </a:p>
        </p:txBody>
      </p:sp>
      <p:sp>
        <p:nvSpPr>
          <p:cNvPr id="4" name="Symbol zastępczy numeru slajd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85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Open science </a:t>
            </a:r>
            <a:r>
              <a:rPr lang="pl-PL" dirty="0" err="1"/>
              <a:t>practices</a:t>
            </a:r>
            <a:r>
              <a:rPr lang="pl-PL" dirty="0"/>
              <a:t> - </a:t>
            </a:r>
            <a:r>
              <a:rPr lang="en-US" dirty="0"/>
              <a:t>integral part of the proposed </a:t>
            </a:r>
            <a:r>
              <a:rPr lang="pl-PL" dirty="0"/>
              <a:t>Open </a:t>
            </a:r>
            <a:r>
              <a:rPr lang="pl-PL" dirty="0" err="1"/>
              <a:t>Research</a:t>
            </a:r>
            <a:r>
              <a:rPr lang="pl-PL" dirty="0"/>
              <a:t> Europe – </a:t>
            </a:r>
            <a:r>
              <a:rPr lang="pl-PL" dirty="0" err="1"/>
              <a:t>publishing</a:t>
            </a:r>
            <a:r>
              <a:rPr lang="pl-PL" dirty="0"/>
              <a:t> platform – </a:t>
            </a:r>
            <a:r>
              <a:rPr lang="pl-PL" dirty="0" err="1">
                <a:hlinkClick r:id="rId3"/>
              </a:rPr>
              <a:t>how</a:t>
            </a:r>
            <a:r>
              <a:rPr lang="pl-PL" dirty="0">
                <a:hlinkClick r:id="rId3"/>
              </a:rPr>
              <a:t> </a:t>
            </a:r>
            <a:r>
              <a:rPr lang="pl-PL" dirty="0" err="1">
                <a:hlinkClick r:id="rId3"/>
              </a:rPr>
              <a:t>it</a:t>
            </a:r>
            <a:r>
              <a:rPr lang="pl-PL" dirty="0">
                <a:hlinkClick r:id="rId3"/>
              </a:rPr>
              <a:t> </a:t>
            </a:r>
            <a:r>
              <a:rPr lang="pl-PL" dirty="0" err="1">
                <a:hlinkClick r:id="rId3"/>
              </a:rPr>
              <a:t>works</a:t>
            </a:r>
            <a:r>
              <a:rPr lang="pl-PL" dirty="0"/>
              <a:t>?</a:t>
            </a:r>
            <a:endParaRPr lang="lv-LV" dirty="0"/>
          </a:p>
          <a:p>
            <a:endParaRPr lang="pl-PL" dirty="0"/>
          </a:p>
        </p:txBody>
      </p:sp>
      <p:sp>
        <p:nvSpPr>
          <p:cNvPr id="4" name="Symbol zastępczy numeru slajd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21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43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58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52723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8"/>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18" name="Google Shape;18;p8"/>
          <p:cNvSpPr txBox="1">
            <a:spLocks noGrp="1"/>
          </p:cNvSpPr>
          <p:nvPr>
            <p:ph type="ctrTitle"/>
          </p:nvPr>
        </p:nvSpPr>
        <p:spPr>
          <a:xfrm>
            <a:off x="6816436" y="3876675"/>
            <a:ext cx="4682837" cy="13811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6816436" y="5257800"/>
            <a:ext cx="4682837" cy="79663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0"/>
          <p:cNvSpPr>
            <a:spLocks noGrp="1"/>
          </p:cNvSpPr>
          <p:nvPr>
            <p:ph type="pic" idx="2"/>
          </p:nvPr>
        </p:nvSpPr>
        <p:spPr>
          <a:xfrm>
            <a:off x="5183188" y="987425"/>
            <a:ext cx="6172200" cy="4873625"/>
          </a:xfrm>
          <a:prstGeom prst="rect">
            <a:avLst/>
          </a:prstGeom>
          <a:noFill/>
          <a:ln>
            <a:noFill/>
          </a:ln>
        </p:spPr>
      </p:sp>
      <p:sp>
        <p:nvSpPr>
          <p:cNvPr id="91" name="Google Shape;91;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pic>
        <p:nvPicPr>
          <p:cNvPr id="31" name="Google Shape;31;p10"/>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32" name="Google Shape;32;p10"/>
          <p:cNvSpPr txBox="1">
            <a:spLocks noGrp="1"/>
          </p:cNvSpPr>
          <p:nvPr>
            <p:ph type="title"/>
          </p:nvPr>
        </p:nvSpPr>
        <p:spPr>
          <a:xfrm>
            <a:off x="838200" y="365125"/>
            <a:ext cx="10515600" cy="9649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216B"/>
              </a:buClr>
              <a:buSzPts val="4400"/>
              <a:buFont typeface="Arial"/>
              <a:buNone/>
              <a:defRPr b="0">
                <a:solidFill>
                  <a:srgbClr val="8D216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838200" y="1468582"/>
            <a:ext cx="10515600" cy="470838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Noto Sans Symbols"/>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Noto Sans Symbols"/>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Courier New"/>
              <a:buChar char="o"/>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12"/>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46" name="Google Shape;46;p12"/>
          <p:cNvSpPr txBox="1">
            <a:spLocks noGrp="1"/>
          </p:cNvSpPr>
          <p:nvPr>
            <p:ph type="title"/>
          </p:nvPr>
        </p:nvSpPr>
        <p:spPr>
          <a:xfrm>
            <a:off x="838200" y="2112182"/>
            <a:ext cx="10515600" cy="964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D216B"/>
              </a:buClr>
              <a:buSzPts val="4400"/>
              <a:buFont typeface="Arial"/>
              <a:buNone/>
              <a:defRPr>
                <a:solidFill>
                  <a:srgbClr val="8D216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p:nvPr/>
        </p:nvSpPr>
        <p:spPr>
          <a:xfrm>
            <a:off x="2225964" y="5916080"/>
            <a:ext cx="7102764" cy="474727"/>
          </a:xfrm>
          <a:prstGeom prst="rect">
            <a:avLst/>
          </a:prstGeom>
          <a:noFill/>
          <a:ln>
            <a:noFill/>
          </a:ln>
        </p:spPr>
        <p:txBody>
          <a:bodyPr spcFirstLastPara="1" wrap="square" lIns="0" tIns="72000" rIns="0" bIns="72000" anchor="t" anchorCtr="0">
            <a:noAutofit/>
          </a:bodyPr>
          <a:lstStyle/>
          <a:p>
            <a:pPr marL="0" marR="0" lvl="0" indent="0" algn="just" rtl="0">
              <a:spcBef>
                <a:spcPts val="0"/>
              </a:spcBef>
              <a:spcAft>
                <a:spcPts val="0"/>
              </a:spcAft>
              <a:buClr>
                <a:schemeClr val="lt1"/>
              </a:buClr>
              <a:buSzPts val="800"/>
              <a:buFont typeface="Arial"/>
              <a:buNone/>
            </a:pPr>
            <a:r>
              <a:rPr lang="en-US" sz="800" b="1" i="0">
                <a:solidFill>
                  <a:schemeClr val="dk1"/>
                </a:solidFill>
                <a:latin typeface="Arial"/>
                <a:ea typeface="Arial"/>
                <a:cs typeface="Arial"/>
                <a:sym typeface="Arial"/>
              </a:rPr>
              <a:t>© European Union 2021</a:t>
            </a:r>
            <a:endParaRPr/>
          </a:p>
          <a:p>
            <a:pPr marL="0" marR="0" lvl="0" indent="0" algn="just" rtl="0">
              <a:spcBef>
                <a:spcPts val="140"/>
              </a:spcBef>
              <a:spcAft>
                <a:spcPts val="0"/>
              </a:spcAft>
              <a:buClr>
                <a:schemeClr val="lt1"/>
              </a:buClr>
              <a:buSzPts val="700"/>
              <a:buFont typeface="Arial"/>
              <a:buNone/>
            </a:pPr>
            <a:r>
              <a:rPr lang="en-US" sz="700" b="0" i="0">
                <a:solidFill>
                  <a:schemeClr val="dk1"/>
                </a:solidFill>
                <a:latin typeface="Arial"/>
                <a:ea typeface="Arial"/>
                <a:cs typeface="Arial"/>
                <a:sym typeface="Arial"/>
              </a:rPr>
              <a:t>Unless otherwise noted the reuse of this presentation is authorised under the </a:t>
            </a:r>
            <a:r>
              <a:rPr lang="en-US" sz="700" b="0" i="0" u="sng">
                <a:solidFill>
                  <a:schemeClr val="dk1"/>
                </a:solidFill>
                <a:latin typeface="Arial"/>
                <a:ea typeface="Arial"/>
                <a:cs typeface="Arial"/>
                <a:sym typeface="Arial"/>
              </a:rPr>
              <a:t>CC BY 4.0</a:t>
            </a:r>
            <a:r>
              <a:rPr lang="en-US" sz="700" b="1" i="0">
                <a:solidFill>
                  <a:schemeClr val="dk1"/>
                </a:solidFill>
                <a:latin typeface="Arial"/>
                <a:ea typeface="Arial"/>
                <a:cs typeface="Arial"/>
                <a:sym typeface="Arial"/>
              </a:rPr>
              <a:t>  </a:t>
            </a:r>
            <a:r>
              <a:rPr lang="en-US" sz="700" b="0" i="0">
                <a:solidFill>
                  <a:schemeClr val="dk1"/>
                </a:solidFill>
                <a:latin typeface="Arial"/>
                <a:ea typeface="Arial"/>
                <a:cs typeface="Arial"/>
                <a:sym typeface="Arial"/>
              </a:rPr>
              <a:t>license. For any use or reproduction of elements that are not owned by the EU, permission may need to be sought directly from the respective right holders. </a:t>
            </a:r>
            <a:r>
              <a:rPr lang="en-US" sz="700" i="0">
                <a:solidFill>
                  <a:schemeClr val="dk1"/>
                </a:solidFill>
                <a:latin typeface="Arial"/>
                <a:ea typeface="Arial"/>
                <a:cs typeface="Arial"/>
                <a:sym typeface="Arial"/>
              </a:rPr>
              <a:t>Image sources: iStockphoto.com/Unsplash </a:t>
            </a:r>
            <a:endParaRPr sz="700" i="0">
              <a:solidFill>
                <a:schemeClr val="dk1"/>
              </a:solidFill>
              <a:latin typeface="Arial"/>
              <a:ea typeface="Arial"/>
              <a:cs typeface="Arial"/>
              <a:sym typeface="Arial"/>
            </a:endParaRPr>
          </a:p>
        </p:txBody>
      </p:sp>
      <p:pic>
        <p:nvPicPr>
          <p:cNvPr id="48" name="Google Shape;48;p12"/>
          <p:cNvPicPr preferRelativeResize="0"/>
          <p:nvPr/>
        </p:nvPicPr>
        <p:blipFill rotWithShape="1">
          <a:blip r:embed="rId3">
            <a:alphaModFix/>
          </a:blip>
          <a:srcRect/>
          <a:stretch/>
        </p:blipFill>
        <p:spPr>
          <a:xfrm>
            <a:off x="1219200" y="5994400"/>
            <a:ext cx="894381" cy="3149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7"/>
          <p:cNvSpPr txBox="1"/>
          <p:nvPr/>
        </p:nvSpPr>
        <p:spPr>
          <a:xfrm>
            <a:off x="7282736" y="3446584"/>
            <a:ext cx="44854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[Title]</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https://rea.ec.europa.eu/system/files/2021-10/MSCA%20Keywords.pdf" TargetMode="External"/><Relationship Id="rId2" Type="http://schemas.openxmlformats.org/officeDocument/2006/relationships/hyperlink" Target="https://ec.europa.eu/info/funding-tenders/opportunities/portal/screen/support/faq/170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23.xm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customXml" Target="../ink/ink18.xml"/><Relationship Id="rId21" Type="http://schemas.openxmlformats.org/officeDocument/2006/relationships/customXml" Target="../ink/ink27.xml"/><Relationship Id="rId7" Type="http://schemas.openxmlformats.org/officeDocument/2006/relationships/customXml" Target="../ink/ink20.xml"/><Relationship Id="rId12" Type="http://schemas.openxmlformats.org/officeDocument/2006/relationships/image" Target="../media/image52.png"/><Relationship Id="rId17" Type="http://schemas.openxmlformats.org/officeDocument/2006/relationships/customXml" Target="../ink/ink25.xml"/><Relationship Id="rId25" Type="http://schemas.openxmlformats.org/officeDocument/2006/relationships/customXml" Target="../ink/ink29.xml"/><Relationship Id="rId2" Type="http://schemas.openxmlformats.org/officeDocument/2006/relationships/image" Target="../media/image48.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customXml" Target="../ink/ink22.xml"/><Relationship Id="rId24" Type="http://schemas.openxmlformats.org/officeDocument/2006/relationships/image" Target="../media/image58.png"/><Relationship Id="rId5" Type="http://schemas.openxmlformats.org/officeDocument/2006/relationships/customXml" Target="../ink/ink19.xml"/><Relationship Id="rId15" Type="http://schemas.openxmlformats.org/officeDocument/2006/relationships/customXml" Target="../ink/ink24.xml"/><Relationship Id="rId23" Type="http://schemas.openxmlformats.org/officeDocument/2006/relationships/customXml" Target="../ink/ink28.xm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customXml" Target="../ink/ink26.xml"/><Relationship Id="rId4" Type="http://schemas.openxmlformats.org/officeDocument/2006/relationships/image" Target="../media/image480.png"/><Relationship Id="rId9" Type="http://schemas.openxmlformats.org/officeDocument/2006/relationships/customXml" Target="../ink/ink21.xm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customXml" Target="../ink/ink30.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2-msca-actions_horizon-2023-2024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iene.kairisa@lzp.gov.l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msca@nawa.gov.p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4.svg"/><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10.png"/><Relationship Id="rId7" Type="http://schemas.openxmlformats.org/officeDocument/2006/relationships/image" Target="../media/image23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2.png"/><Relationship Id="rId4" Type="http://schemas.openxmlformats.org/officeDocument/2006/relationships/customXml" Target="../ink/ink2.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10.xml"/><Relationship Id="rId18" Type="http://schemas.openxmlformats.org/officeDocument/2006/relationships/image" Target="../media/image33.png"/><Relationship Id="rId26" Type="http://schemas.openxmlformats.org/officeDocument/2006/relationships/image" Target="../media/image37.png"/><Relationship Id="rId3" Type="http://schemas.openxmlformats.org/officeDocument/2006/relationships/customXml" Target="../ink/ink5.xml"/><Relationship Id="rId21" Type="http://schemas.openxmlformats.org/officeDocument/2006/relationships/customXml" Target="../ink/ink14.xml"/><Relationship Id="rId7" Type="http://schemas.openxmlformats.org/officeDocument/2006/relationships/customXml" Target="../ink/ink7.xml"/><Relationship Id="rId12" Type="http://schemas.openxmlformats.org/officeDocument/2006/relationships/image" Target="../media/image30.png"/><Relationship Id="rId17" Type="http://schemas.openxmlformats.org/officeDocument/2006/relationships/customXml" Target="../ink/ink12.xml"/><Relationship Id="rId25" Type="http://schemas.openxmlformats.org/officeDocument/2006/relationships/customXml" Target="../ink/ink16.xml"/><Relationship Id="rId2" Type="http://schemas.openxmlformats.org/officeDocument/2006/relationships/image" Target="../media/image25.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customXml" Target="../ink/ink9.xml"/><Relationship Id="rId24" Type="http://schemas.openxmlformats.org/officeDocument/2006/relationships/image" Target="../media/image36.png"/><Relationship Id="rId5" Type="http://schemas.openxmlformats.org/officeDocument/2006/relationships/customXml" Target="../ink/ink6.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38.png"/><Relationship Id="rId10" Type="http://schemas.openxmlformats.org/officeDocument/2006/relationships/image" Target="../media/image29.png"/><Relationship Id="rId19" Type="http://schemas.openxmlformats.org/officeDocument/2006/relationships/customXml" Target="../ink/ink13.xml"/><Relationship Id="rId4" Type="http://schemas.openxmlformats.org/officeDocument/2006/relationships/image" Target="../media/image26.png"/><Relationship Id="rId9" Type="http://schemas.openxmlformats.org/officeDocument/2006/relationships/customXml" Target="../ink/ink8.xml"/><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7233686" y="2290035"/>
            <a:ext cx="4682837" cy="21259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500"/>
              <a:buFont typeface="Calibri"/>
              <a:buNone/>
            </a:pPr>
            <a:r>
              <a:rPr lang="en-US" sz="2500" b="1" i="0" u="none" strike="noStrike" dirty="0">
                <a:latin typeface="Calibri"/>
                <a:ea typeface="Calibri"/>
                <a:cs typeface="Calibri"/>
                <a:sym typeface="Calibri"/>
              </a:rPr>
              <a:t>Marie </a:t>
            </a:r>
            <a:r>
              <a:rPr lang="en-US" sz="2500" b="1" i="0" u="none" strike="noStrike" dirty="0" err="1">
                <a:latin typeface="Calibri"/>
                <a:ea typeface="Calibri"/>
                <a:cs typeface="Calibri"/>
                <a:sym typeface="Calibri"/>
              </a:rPr>
              <a:t>Skłodowska</a:t>
            </a:r>
            <a:r>
              <a:rPr lang="en-US" sz="2500" b="1" i="0" u="none" strike="noStrike" dirty="0">
                <a:latin typeface="Calibri"/>
                <a:ea typeface="Calibri"/>
                <a:cs typeface="Calibri"/>
                <a:sym typeface="Calibri"/>
              </a:rPr>
              <a:t>-Curie Actions Staff Exchanges: how to broaden your Horizon?</a:t>
            </a:r>
            <a:br>
              <a:rPr lang="en-US" sz="2500" b="1" dirty="0">
                <a:latin typeface="Calibri"/>
                <a:ea typeface="Calibri"/>
                <a:cs typeface="Calibri"/>
                <a:sym typeface="Calibri"/>
              </a:rPr>
            </a:br>
            <a:r>
              <a:rPr lang="en-US" sz="2500" b="1" i="0" u="none" strike="noStrike" dirty="0">
                <a:latin typeface="Calibri"/>
                <a:ea typeface="Calibri"/>
                <a:cs typeface="Calibri"/>
                <a:sym typeface="Calibri"/>
              </a:rPr>
              <a:t>Webinar on MSCA SE 2023 call</a:t>
            </a:r>
            <a:br>
              <a:rPr lang="en-US" sz="1050" b="0" dirty="0"/>
            </a:br>
            <a:br>
              <a:rPr lang="en-US" sz="1050" dirty="0"/>
            </a:br>
            <a:endParaRPr sz="2500" dirty="0"/>
          </a:p>
        </p:txBody>
      </p:sp>
      <p:sp>
        <p:nvSpPr>
          <p:cNvPr id="113" name="Google Shape;113;p1"/>
          <p:cNvSpPr txBox="1">
            <a:spLocks noGrp="1"/>
          </p:cNvSpPr>
          <p:nvPr>
            <p:ph type="subTitle" idx="1"/>
          </p:nvPr>
        </p:nvSpPr>
        <p:spPr>
          <a:xfrm>
            <a:off x="7233687" y="4227990"/>
            <a:ext cx="4682837" cy="10496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endParaRPr sz="2000" b="1" i="0" u="none" strike="noStrike" dirty="0">
              <a:latin typeface="Calibri"/>
              <a:ea typeface="Calibri"/>
              <a:cs typeface="Calibri"/>
              <a:sym typeface="Calibri"/>
            </a:endParaRPr>
          </a:p>
          <a:p>
            <a:pPr marL="0" lvl="0" indent="0" algn="ctr" rtl="0">
              <a:lnSpc>
                <a:spcPct val="90000"/>
              </a:lnSpc>
              <a:spcBef>
                <a:spcPts val="0"/>
              </a:spcBef>
              <a:spcAft>
                <a:spcPts val="0"/>
              </a:spcAft>
              <a:buClr>
                <a:schemeClr val="lt1"/>
              </a:buClr>
              <a:buSzPts val="2000"/>
              <a:buNone/>
            </a:pPr>
            <a:r>
              <a:rPr lang="en-US" sz="2000" b="1" dirty="0">
                <a:latin typeface="Calibri"/>
                <a:ea typeface="Calibri"/>
                <a:cs typeface="Calibri"/>
                <a:sym typeface="Calibri"/>
              </a:rPr>
              <a:t>October</a:t>
            </a:r>
            <a:r>
              <a:rPr lang="en-US" sz="2000" b="1" i="0" u="none" strike="noStrike" dirty="0">
                <a:latin typeface="Calibri"/>
                <a:ea typeface="Calibri"/>
                <a:cs typeface="Calibri"/>
                <a:sym typeface="Calibri"/>
              </a:rPr>
              <a:t> 10, 2023</a:t>
            </a:r>
            <a:endParaRPr dirty="0"/>
          </a:p>
          <a:p>
            <a:pPr marL="0" lvl="0" indent="0" algn="ctr" rtl="0">
              <a:lnSpc>
                <a:spcPct val="90000"/>
              </a:lnSpc>
              <a:spcBef>
                <a:spcPts val="0"/>
              </a:spcBef>
              <a:spcAft>
                <a:spcPts val="0"/>
              </a:spcAft>
              <a:buClr>
                <a:schemeClr val="lt1"/>
              </a:buClr>
              <a:buSzPts val="2000"/>
              <a:buNone/>
            </a:pPr>
            <a:r>
              <a:rPr lang="en-US" sz="2000" b="1" i="0" u="none" strike="noStrike" dirty="0">
                <a:latin typeface="Calibri"/>
                <a:ea typeface="Calibri"/>
                <a:cs typeface="Calibri"/>
                <a:sym typeface="Calibri"/>
              </a:rPr>
              <a:t>10:00-12:30</a:t>
            </a:r>
            <a:r>
              <a:rPr lang="lv-LV" sz="2000" b="1" i="0" u="none" strike="noStrike" dirty="0">
                <a:latin typeface="Calibri"/>
                <a:ea typeface="Calibri"/>
                <a:cs typeface="Calibri"/>
                <a:sym typeface="Calibri"/>
              </a:rPr>
              <a:t> EEST</a:t>
            </a:r>
          </a:p>
          <a:p>
            <a:pPr marL="0" lvl="0" indent="0" algn="ctr" rtl="0">
              <a:lnSpc>
                <a:spcPct val="90000"/>
              </a:lnSpc>
              <a:spcBef>
                <a:spcPts val="0"/>
              </a:spcBef>
              <a:spcAft>
                <a:spcPts val="0"/>
              </a:spcAft>
              <a:buClr>
                <a:schemeClr val="lt1"/>
              </a:buClr>
              <a:buSzPts val="2000"/>
              <a:buNone/>
            </a:pPr>
            <a:endParaRPr lang="lv-LV" sz="2000" b="1" dirty="0">
              <a:latin typeface="Calibri"/>
              <a:ea typeface="Calibri"/>
              <a:cs typeface="Calibri"/>
              <a:sym typeface="Calibri"/>
            </a:endParaRPr>
          </a:p>
          <a:p>
            <a:pPr marL="0" lvl="0" indent="0" algn="r" rtl="0">
              <a:lnSpc>
                <a:spcPct val="90000"/>
              </a:lnSpc>
              <a:spcBef>
                <a:spcPts val="0"/>
              </a:spcBef>
              <a:spcAft>
                <a:spcPts val="0"/>
              </a:spcAft>
              <a:buClr>
                <a:schemeClr val="lt1"/>
              </a:buClr>
              <a:buSzPts val="2000"/>
              <a:buNone/>
            </a:pPr>
            <a:r>
              <a:rPr lang="lv-LV" sz="2000" b="1" i="0" u="none" strike="noStrike" dirty="0">
                <a:solidFill>
                  <a:srgbClr val="B43282"/>
                </a:solidFill>
                <a:latin typeface="Calibri"/>
                <a:ea typeface="Calibri"/>
                <a:cs typeface="Calibri"/>
                <a:sym typeface="Calibri"/>
              </a:rPr>
              <a:t>Liene Kairiša</a:t>
            </a:r>
          </a:p>
          <a:p>
            <a:pPr marL="0" lvl="0" indent="0" algn="r" rtl="0">
              <a:lnSpc>
                <a:spcPct val="90000"/>
              </a:lnSpc>
              <a:spcBef>
                <a:spcPts val="0"/>
              </a:spcBef>
              <a:spcAft>
                <a:spcPts val="0"/>
              </a:spcAft>
              <a:buClr>
                <a:schemeClr val="lt1"/>
              </a:buClr>
              <a:buSzPts val="2000"/>
              <a:buNone/>
            </a:pPr>
            <a:r>
              <a:rPr lang="lv-LV" sz="2000" b="1" dirty="0">
                <a:solidFill>
                  <a:srgbClr val="B43282"/>
                </a:solidFill>
                <a:latin typeface="Calibri"/>
                <a:ea typeface="Calibri"/>
                <a:cs typeface="Calibri"/>
                <a:sym typeface="Calibri"/>
              </a:rPr>
              <a:t>Marta Muter</a:t>
            </a:r>
            <a:endParaRPr sz="2000" b="1" i="0" u="none" strike="noStrike" dirty="0">
              <a:solidFill>
                <a:srgbClr val="B43282"/>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000"/>
              <a:buNone/>
            </a:pPr>
            <a:endParaRPr sz="20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 </a:t>
            </a:r>
            <a:r>
              <a:rPr lang="en-US" sz="1800" b="0" i="1" dirty="0"/>
              <a:t>(including</a:t>
            </a:r>
            <a:r>
              <a:rPr lang="lv-LV" sz="1800" b="0" i="1" dirty="0"/>
              <a:t> </a:t>
            </a:r>
            <a:r>
              <a:rPr lang="en-US" sz="1800" b="1" i="1" dirty="0"/>
              <a:t>international</a:t>
            </a:r>
            <a:r>
              <a:rPr lang="en-US" sz="1800" b="0" i="1" dirty="0"/>
              <a:t>, </a:t>
            </a:r>
            <a:r>
              <a:rPr lang="en-US" sz="1800" b="1" i="1" dirty="0"/>
              <a:t>inter-sectoral</a:t>
            </a:r>
            <a:r>
              <a:rPr lang="lv-LV" sz="1800" b="0" i="1" dirty="0"/>
              <a:t> </a:t>
            </a:r>
            <a:r>
              <a:rPr lang="en-US" sz="1800" b="0" i="1" dirty="0"/>
              <a:t>and </a:t>
            </a:r>
            <a:r>
              <a:rPr lang="en-US" sz="1800" b="1" i="1" dirty="0"/>
              <a:t>interdisciplinary</a:t>
            </a:r>
            <a:r>
              <a:rPr lang="lv-LV" sz="1800" b="0" i="1" dirty="0"/>
              <a:t> </a:t>
            </a:r>
            <a:r>
              <a:rPr lang="en-US" sz="1800" b="0" i="1" dirty="0"/>
              <a:t>approaches)</a:t>
            </a:r>
            <a:endParaRPr lang="lv-LV" sz="2400" i="1" dirty="0"/>
          </a:p>
        </p:txBody>
      </p:sp>
      <p:graphicFrame>
        <p:nvGraphicFramePr>
          <p:cNvPr id="4" name="Diagram 3">
            <a:extLst>
              <a:ext uri="{FF2B5EF4-FFF2-40B4-BE49-F238E27FC236}">
                <a16:creationId xmlns:a16="http://schemas.microsoft.com/office/drawing/2014/main" id="{EF38718E-8779-4AED-9BFF-BC9DF4210711}"/>
              </a:ext>
            </a:extLst>
          </p:cNvPr>
          <p:cNvGraphicFramePr/>
          <p:nvPr>
            <p:extLst>
              <p:ext uri="{D42A27DB-BD31-4B8C-83A1-F6EECF244321}">
                <p14:modId xmlns:p14="http://schemas.microsoft.com/office/powerpoint/2010/main" val="2540741778"/>
              </p:ext>
            </p:extLst>
          </p:nvPr>
        </p:nvGraphicFramePr>
        <p:xfrm>
          <a:off x="590746" y="1330036"/>
          <a:ext cx="11010507" cy="477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a:extLst>
              <a:ext uri="{FF2B5EF4-FFF2-40B4-BE49-F238E27FC236}">
                <a16:creationId xmlns:a16="http://schemas.microsoft.com/office/drawing/2014/main" id="{ECA74F49-DB31-42FB-B8DE-211C6887E27E}"/>
              </a:ext>
            </a:extLst>
          </p:cNvPr>
          <p:cNvSpPr/>
          <p:nvPr/>
        </p:nvSpPr>
        <p:spPr>
          <a:xfrm>
            <a:off x="4553146" y="3214540"/>
            <a:ext cx="358218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PLAN of </a:t>
            </a:r>
            <a:r>
              <a:rPr lang="pl-PL" b="1" dirty="0" err="1">
                <a:solidFill>
                  <a:srgbClr val="FF0000"/>
                </a:solidFill>
              </a:rPr>
              <a:t>all</a:t>
            </a:r>
            <a:r>
              <a:rPr lang="pl-PL" b="1" dirty="0">
                <a:solidFill>
                  <a:schemeClr val="bg1"/>
                </a:solidFill>
              </a:rPr>
              <a:t> SECONDMENTS</a:t>
            </a:r>
          </a:p>
          <a:p>
            <a:pPr algn="ctr"/>
            <a:r>
              <a:rPr lang="pl-PL" dirty="0"/>
              <a:t>(not </a:t>
            </a:r>
            <a:r>
              <a:rPr lang="pl-PL" dirty="0" err="1"/>
              <a:t>required</a:t>
            </a:r>
            <a:r>
              <a:rPr lang="pl-PL" dirty="0"/>
              <a:t>, </a:t>
            </a:r>
            <a:r>
              <a:rPr lang="pl-PL" dirty="0" err="1">
                <a:solidFill>
                  <a:srgbClr val="FF0000"/>
                </a:solidFill>
              </a:rPr>
              <a:t>highly</a:t>
            </a:r>
            <a:r>
              <a:rPr lang="pl-PL" dirty="0">
                <a:solidFill>
                  <a:srgbClr val="FF0000"/>
                </a:solidFill>
              </a:rPr>
              <a:t> </a:t>
            </a:r>
            <a:r>
              <a:rPr lang="pl-PL" dirty="0" err="1">
                <a:solidFill>
                  <a:srgbClr val="FF0000"/>
                </a:solidFill>
              </a:rPr>
              <a:t>recommended</a:t>
            </a:r>
            <a:r>
              <a:rPr lang="pl-PL" dirty="0"/>
              <a:t>)</a:t>
            </a:r>
          </a:p>
        </p:txBody>
      </p:sp>
    </p:spTree>
    <p:extLst>
      <p:ext uri="{BB962C8B-B14F-4D97-AF65-F5344CB8AC3E}">
        <p14:creationId xmlns:p14="http://schemas.microsoft.com/office/powerpoint/2010/main" val="292743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 </a:t>
            </a:r>
            <a:r>
              <a:rPr lang="en-US" sz="1800" b="0" i="1" dirty="0"/>
              <a:t>(including</a:t>
            </a:r>
            <a:r>
              <a:rPr lang="lv-LV" sz="1800" b="0" i="1" dirty="0"/>
              <a:t> </a:t>
            </a:r>
            <a:r>
              <a:rPr lang="en-US" sz="1800" b="1" i="1" dirty="0"/>
              <a:t>international</a:t>
            </a:r>
            <a:r>
              <a:rPr lang="en-US" sz="1800" b="0" i="1" dirty="0"/>
              <a:t>, </a:t>
            </a:r>
            <a:r>
              <a:rPr lang="en-US" sz="1800" b="1" i="1" dirty="0"/>
              <a:t>inter-sectoral</a:t>
            </a:r>
            <a:r>
              <a:rPr lang="lv-LV" sz="1800" b="0" i="1" dirty="0"/>
              <a:t> </a:t>
            </a:r>
            <a:r>
              <a:rPr lang="en-US" sz="1800" b="0" i="1" dirty="0"/>
              <a:t>and </a:t>
            </a:r>
            <a:r>
              <a:rPr lang="en-US" sz="1800" b="1" i="1" dirty="0"/>
              <a:t>interdisciplinary</a:t>
            </a:r>
            <a:r>
              <a:rPr lang="lv-LV" sz="1800" b="0" i="1" dirty="0"/>
              <a:t> </a:t>
            </a:r>
            <a:r>
              <a:rPr lang="en-US" sz="1800" b="0" i="1" dirty="0"/>
              <a:t>approaches)</a:t>
            </a:r>
            <a:endParaRPr lang="lv-LV" sz="2400" i="1" dirty="0"/>
          </a:p>
        </p:txBody>
      </p:sp>
      <p:sp>
        <p:nvSpPr>
          <p:cNvPr id="5" name="Prostokąt 4">
            <a:extLst>
              <a:ext uri="{FF2B5EF4-FFF2-40B4-BE49-F238E27FC236}">
                <a16:creationId xmlns:a16="http://schemas.microsoft.com/office/drawing/2014/main" id="{ECA74F49-DB31-42FB-B8DE-211C6887E27E}"/>
              </a:ext>
            </a:extLst>
          </p:cNvPr>
          <p:cNvSpPr/>
          <p:nvPr/>
        </p:nvSpPr>
        <p:spPr>
          <a:xfrm>
            <a:off x="3952511" y="1468347"/>
            <a:ext cx="358218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PLAN of </a:t>
            </a:r>
            <a:r>
              <a:rPr lang="pl-PL" b="1" dirty="0" err="1">
                <a:solidFill>
                  <a:srgbClr val="FF0000"/>
                </a:solidFill>
              </a:rPr>
              <a:t>all</a:t>
            </a:r>
            <a:r>
              <a:rPr lang="pl-PL" b="1" dirty="0">
                <a:solidFill>
                  <a:schemeClr val="bg1"/>
                </a:solidFill>
              </a:rPr>
              <a:t> SECONDMENTS</a:t>
            </a:r>
          </a:p>
          <a:p>
            <a:pPr algn="ctr"/>
            <a:r>
              <a:rPr lang="pl-PL" dirty="0"/>
              <a:t>(not </a:t>
            </a:r>
            <a:r>
              <a:rPr lang="pl-PL" dirty="0" err="1"/>
              <a:t>required</a:t>
            </a:r>
            <a:r>
              <a:rPr lang="pl-PL" dirty="0"/>
              <a:t>, </a:t>
            </a:r>
            <a:r>
              <a:rPr lang="pl-PL" dirty="0" err="1">
                <a:solidFill>
                  <a:srgbClr val="FF0000"/>
                </a:solidFill>
              </a:rPr>
              <a:t>highly</a:t>
            </a:r>
            <a:r>
              <a:rPr lang="pl-PL" dirty="0">
                <a:solidFill>
                  <a:srgbClr val="FF0000"/>
                </a:solidFill>
              </a:rPr>
              <a:t> </a:t>
            </a:r>
            <a:r>
              <a:rPr lang="pl-PL" dirty="0" err="1">
                <a:solidFill>
                  <a:srgbClr val="FF0000"/>
                </a:solidFill>
              </a:rPr>
              <a:t>recommended</a:t>
            </a:r>
            <a:r>
              <a:rPr lang="pl-PL" dirty="0"/>
              <a:t>)</a:t>
            </a:r>
          </a:p>
        </p:txBody>
      </p:sp>
      <p:sp>
        <p:nvSpPr>
          <p:cNvPr id="7" name="Prostokąt 6">
            <a:extLst>
              <a:ext uri="{FF2B5EF4-FFF2-40B4-BE49-F238E27FC236}">
                <a16:creationId xmlns:a16="http://schemas.microsoft.com/office/drawing/2014/main" id="{FEF6B7B2-8A0E-4BA9-95DB-850048262AFE}"/>
              </a:ext>
            </a:extLst>
          </p:cNvPr>
          <p:cNvSpPr/>
          <p:nvPr/>
        </p:nvSpPr>
        <p:spPr>
          <a:xfrm>
            <a:off x="1081957" y="2259448"/>
            <a:ext cx="10685929" cy="523220"/>
          </a:xfrm>
          <a:prstGeom prst="rect">
            <a:avLst/>
          </a:prstGeom>
        </p:spPr>
        <p:txBody>
          <a:bodyPr wrap="square">
            <a:spAutoFit/>
          </a:bodyPr>
          <a:lstStyle/>
          <a:p>
            <a:r>
              <a:rPr lang="pl-PL" dirty="0">
                <a:solidFill>
                  <a:srgbClr val="FF0000"/>
                </a:solidFill>
              </a:rPr>
              <a:t>2023</a:t>
            </a:r>
            <a:r>
              <a:rPr lang="pl-PL" dirty="0"/>
              <a:t>:</a:t>
            </a:r>
          </a:p>
          <a:p>
            <a:r>
              <a:rPr lang="en-US" dirty="0">
                <a:solidFill>
                  <a:srgbClr val="FF0000"/>
                </a:solidFill>
              </a:rPr>
              <a:t>Removal</a:t>
            </a:r>
            <a:r>
              <a:rPr lang="en-US" dirty="0"/>
              <a:t> of Table 2 – Interdisciplinary secondments between partners within EU MS/AC participants in the same sector</a:t>
            </a:r>
            <a:endParaRPr lang="pl-PL" dirty="0"/>
          </a:p>
        </p:txBody>
      </p:sp>
      <p:sp>
        <p:nvSpPr>
          <p:cNvPr id="8" name="Prostokąt 7">
            <a:extLst>
              <a:ext uri="{FF2B5EF4-FFF2-40B4-BE49-F238E27FC236}">
                <a16:creationId xmlns:a16="http://schemas.microsoft.com/office/drawing/2014/main" id="{1A7E9E5C-25F2-4DA3-8C27-F95987523D4C}"/>
              </a:ext>
            </a:extLst>
          </p:cNvPr>
          <p:cNvSpPr/>
          <p:nvPr/>
        </p:nvSpPr>
        <p:spPr>
          <a:xfrm>
            <a:off x="6015317" y="2997219"/>
            <a:ext cx="5338483" cy="1384995"/>
          </a:xfrm>
          <a:prstGeom prst="rect">
            <a:avLst/>
          </a:prstGeom>
        </p:spPr>
        <p:txBody>
          <a:bodyPr wrap="square">
            <a:spAutoFit/>
          </a:bodyPr>
          <a:lstStyle/>
          <a:p>
            <a:r>
              <a:rPr lang="pl-PL" b="1" dirty="0" err="1"/>
              <a:t>Secondments</a:t>
            </a:r>
            <a:r>
              <a:rPr lang="pl-PL" b="1" dirty="0"/>
              <a:t> </a:t>
            </a:r>
            <a:r>
              <a:rPr lang="pl-PL" dirty="0" err="1"/>
              <a:t>should</a:t>
            </a:r>
            <a:r>
              <a:rPr lang="pl-PL" dirty="0"/>
              <a:t> </a:t>
            </a:r>
            <a:r>
              <a:rPr lang="pl-PL" dirty="0" err="1"/>
              <a:t>mainly</a:t>
            </a:r>
            <a:r>
              <a:rPr lang="pl-PL" dirty="0"/>
              <a:t> be </a:t>
            </a:r>
            <a:r>
              <a:rPr lang="pl-PL" b="1" dirty="0" err="1"/>
              <a:t>inter-sectoral</a:t>
            </a:r>
            <a:r>
              <a:rPr lang="pl-PL" b="1" dirty="0"/>
              <a:t>.</a:t>
            </a:r>
          </a:p>
          <a:p>
            <a:endParaRPr lang="pl-PL" b="1" dirty="0"/>
          </a:p>
          <a:p>
            <a:r>
              <a:rPr lang="en-US" b="1" dirty="0"/>
              <a:t>Same-sector secondments </a:t>
            </a:r>
            <a:r>
              <a:rPr lang="en-US" dirty="0"/>
              <a:t>(that meet the interdisciplinary conditions) in EU Member States and Horizon Europe Associated Countries (MS/AC) are eligible for funding for up to </a:t>
            </a:r>
            <a:r>
              <a:rPr lang="en-US" b="1" dirty="0"/>
              <a:t>1/3 of the project total eligible </a:t>
            </a:r>
            <a:r>
              <a:rPr lang="en-US" dirty="0"/>
              <a:t>person-months</a:t>
            </a:r>
            <a:r>
              <a:rPr lang="en-US" b="1" dirty="0"/>
              <a:t> </a:t>
            </a:r>
            <a:r>
              <a:rPr lang="en-US" dirty="0"/>
              <a:t>funded by the EU</a:t>
            </a:r>
            <a:endParaRPr lang="pl-PL" dirty="0"/>
          </a:p>
        </p:txBody>
      </p:sp>
      <p:sp>
        <p:nvSpPr>
          <p:cNvPr id="9" name="Prostokąt 8">
            <a:extLst>
              <a:ext uri="{FF2B5EF4-FFF2-40B4-BE49-F238E27FC236}">
                <a16:creationId xmlns:a16="http://schemas.microsoft.com/office/drawing/2014/main" id="{81DD7F0B-DFB3-4C5A-8E2A-3A7C43242ADA}"/>
              </a:ext>
            </a:extLst>
          </p:cNvPr>
          <p:cNvSpPr/>
          <p:nvPr/>
        </p:nvSpPr>
        <p:spPr>
          <a:xfrm>
            <a:off x="6015317" y="4596765"/>
            <a:ext cx="5441577" cy="1600438"/>
          </a:xfrm>
          <a:prstGeom prst="rect">
            <a:avLst/>
          </a:prstGeom>
        </p:spPr>
        <p:txBody>
          <a:bodyPr wrap="square">
            <a:spAutoFit/>
          </a:bodyPr>
          <a:lstStyle/>
          <a:p>
            <a:r>
              <a:rPr lang="en-US" dirty="0"/>
              <a:t>Secondments are considered as </a:t>
            </a:r>
            <a:r>
              <a:rPr lang="pl-PL" b="1" dirty="0">
                <a:hlinkClick r:id="rId2"/>
              </a:rPr>
              <a:t>i</a:t>
            </a:r>
            <a:r>
              <a:rPr lang="en-US" b="1" dirty="0" err="1">
                <a:hlinkClick r:id="rId2"/>
              </a:rPr>
              <a:t>nterdisciplinary</a:t>
            </a:r>
            <a:r>
              <a:rPr lang="en-US" b="1" dirty="0"/>
              <a:t> </a:t>
            </a:r>
            <a:r>
              <a:rPr lang="en-US" dirty="0"/>
              <a:t>if the activities performed during the secondment integrate aspects (information, data, techniques, tools, perspectives, concepts or theories) from </a:t>
            </a:r>
            <a:r>
              <a:rPr lang="en-US" b="1" dirty="0"/>
              <a:t>two or more different scientific disciplines</a:t>
            </a:r>
            <a:r>
              <a:rPr lang="pl-PL" b="1" dirty="0"/>
              <a:t>:</a:t>
            </a:r>
          </a:p>
          <a:p>
            <a:endParaRPr lang="pl-PL" b="1" dirty="0"/>
          </a:p>
          <a:p>
            <a:pPr marL="285750" indent="-285750">
              <a:buFont typeface="Wingdings" panose="05000000000000000000" pitchFamily="2" charset="2"/>
              <a:buChar char="§"/>
            </a:pPr>
            <a:r>
              <a:rPr lang="en-US" dirty="0"/>
              <a:t>expert evaluators will consider the </a:t>
            </a:r>
            <a:r>
              <a:rPr lang="en-US" b="1" dirty="0"/>
              <a:t>descriptors</a:t>
            </a:r>
            <a:r>
              <a:rPr lang="en-US" dirty="0"/>
              <a:t> available in </a:t>
            </a:r>
            <a:r>
              <a:rPr lang="en-US" b="1" dirty="0"/>
              <a:t>part A</a:t>
            </a:r>
            <a:r>
              <a:rPr lang="en-US" dirty="0"/>
              <a:t> </a:t>
            </a:r>
            <a:r>
              <a:rPr lang="pl-PL" dirty="0"/>
              <a:t>(</a:t>
            </a:r>
            <a:r>
              <a:rPr lang="en-US" dirty="0">
                <a:hlinkClick r:id="rId3"/>
              </a:rPr>
              <a:t>first level of MSCA keywords</a:t>
            </a:r>
            <a:r>
              <a:rPr lang="pl-PL" dirty="0"/>
              <a:t>)</a:t>
            </a:r>
            <a:r>
              <a:rPr lang="en-US" dirty="0"/>
              <a:t> </a:t>
            </a:r>
            <a:endParaRPr lang="pl-PL" dirty="0"/>
          </a:p>
        </p:txBody>
      </p:sp>
      <p:sp>
        <p:nvSpPr>
          <p:cNvPr id="10" name="Prostokąt 9">
            <a:extLst>
              <a:ext uri="{FF2B5EF4-FFF2-40B4-BE49-F238E27FC236}">
                <a16:creationId xmlns:a16="http://schemas.microsoft.com/office/drawing/2014/main" id="{3344AADB-89D5-4F75-98DE-4A9C1556D2B9}"/>
              </a:ext>
            </a:extLst>
          </p:cNvPr>
          <p:cNvSpPr/>
          <p:nvPr/>
        </p:nvSpPr>
        <p:spPr>
          <a:xfrm>
            <a:off x="913335" y="2997219"/>
            <a:ext cx="4830268" cy="2677656"/>
          </a:xfrm>
          <a:prstGeom prst="rect">
            <a:avLst/>
          </a:prstGeom>
        </p:spPr>
        <p:txBody>
          <a:bodyPr wrap="square">
            <a:spAutoFit/>
          </a:bodyPr>
          <a:lstStyle/>
          <a:p>
            <a:r>
              <a:rPr lang="en-US" dirty="0"/>
              <a:t>Explain the added value of</a:t>
            </a:r>
            <a:r>
              <a:rPr lang="pl-PL" dirty="0"/>
              <a:t>:</a:t>
            </a:r>
          </a:p>
          <a:p>
            <a:pPr marL="285750" indent="-285750">
              <a:buFont typeface="Arial" panose="020B0604020202020204" pitchFamily="34" charset="0"/>
              <a:buChar char="•"/>
            </a:pPr>
            <a:r>
              <a:rPr lang="en-US" dirty="0"/>
              <a:t> </a:t>
            </a:r>
            <a:r>
              <a:rPr lang="en-US" b="1" dirty="0"/>
              <a:t>interdisciplinary approach</a:t>
            </a:r>
            <a:r>
              <a:rPr lang="en-US" dirty="0"/>
              <a:t> in terms of addressing your </a:t>
            </a:r>
            <a:r>
              <a:rPr lang="en-US" b="1" dirty="0"/>
              <a:t>research objectives </a:t>
            </a:r>
            <a:r>
              <a:rPr lang="en-US" dirty="0"/>
              <a:t>and </a:t>
            </a:r>
            <a:endParaRPr lang="pl-PL" dirty="0"/>
          </a:p>
          <a:p>
            <a:pPr marL="285750" indent="-285750">
              <a:buFont typeface="Arial" panose="020B0604020202020204" pitchFamily="34" charset="0"/>
              <a:buChar char="•"/>
            </a:pPr>
            <a:r>
              <a:rPr lang="en-US" dirty="0"/>
              <a:t>transfer of interdisciplinary knowledge during the </a:t>
            </a:r>
            <a:r>
              <a:rPr lang="en-US" b="1" dirty="0"/>
              <a:t>reintegration phase </a:t>
            </a:r>
            <a:r>
              <a:rPr lang="en-US" dirty="0"/>
              <a:t>of seconded staff. </a:t>
            </a: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en-US" dirty="0"/>
              <a:t>Ask yourself why this consortium is the best team to address these research objectives from a cohesive, interdisciplinary, and intersectoral point of view</a:t>
            </a:r>
            <a:r>
              <a:rPr lang="pl-PL" dirty="0"/>
              <a:t>.</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en-US" dirty="0"/>
              <a:t> Highlight the role of each consortium member in the research </a:t>
            </a:r>
            <a:r>
              <a:rPr lang="en-US" dirty="0" err="1"/>
              <a:t>programme</a:t>
            </a:r>
            <a:r>
              <a:rPr lang="en-US" dirty="0"/>
              <a:t>.</a:t>
            </a:r>
            <a:endParaRPr lang="pl-PL" dirty="0"/>
          </a:p>
        </p:txBody>
      </p:sp>
    </p:spTree>
    <p:extLst>
      <p:ext uri="{BB962C8B-B14F-4D97-AF65-F5344CB8AC3E}">
        <p14:creationId xmlns:p14="http://schemas.microsoft.com/office/powerpoint/2010/main" val="303260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 </a:t>
            </a:r>
            <a:r>
              <a:rPr lang="en-US" sz="1800" b="0" i="1" dirty="0"/>
              <a:t>(</a:t>
            </a:r>
            <a:r>
              <a:rPr lang="en-US" sz="1800" b="1" i="1" dirty="0"/>
              <a:t>gender</a:t>
            </a:r>
            <a:r>
              <a:rPr lang="lv-LV" sz="1800" b="1" i="1" dirty="0"/>
              <a:t> </a:t>
            </a:r>
            <a:r>
              <a:rPr lang="en-US" sz="1800" b="1" i="1" dirty="0"/>
              <a:t>dimension </a:t>
            </a:r>
            <a:r>
              <a:rPr lang="en-US" sz="1800" b="0" i="1" dirty="0"/>
              <a:t>and</a:t>
            </a:r>
            <a:r>
              <a:rPr lang="lv-LV" sz="1800" b="0" i="1" dirty="0"/>
              <a:t> </a:t>
            </a:r>
            <a:r>
              <a:rPr lang="en-US" sz="1800" b="0" i="1" dirty="0"/>
              <a:t>other </a:t>
            </a:r>
            <a:r>
              <a:rPr lang="en-US" sz="1800" b="1" i="1" dirty="0"/>
              <a:t>diversity</a:t>
            </a:r>
            <a:r>
              <a:rPr lang="en-US" sz="1800" b="0" i="1" dirty="0"/>
              <a:t> aspects</a:t>
            </a:r>
            <a:r>
              <a:rPr lang="pl-PL" sz="1800" b="0" i="1" dirty="0"/>
              <a:t>,</a:t>
            </a:r>
            <a:r>
              <a:rPr lang="en-US" sz="1800" b="0" i="1" dirty="0"/>
              <a:t> if</a:t>
            </a:r>
            <a:r>
              <a:rPr lang="lv-LV" sz="1800" b="0" i="1" dirty="0"/>
              <a:t> </a:t>
            </a:r>
            <a:r>
              <a:rPr lang="en-US" sz="1800" b="0" i="1" dirty="0"/>
              <a:t>relevant for the research</a:t>
            </a:r>
            <a:r>
              <a:rPr lang="lv-LV" sz="1800" b="0" i="1" dirty="0"/>
              <a:t> </a:t>
            </a:r>
            <a:r>
              <a:rPr lang="en-US" sz="1800" b="0" i="1" dirty="0"/>
              <a:t>project)</a:t>
            </a:r>
            <a:endParaRPr lang="lv-LV" sz="2400" i="1" dirty="0"/>
          </a:p>
        </p:txBody>
      </p:sp>
      <p:sp>
        <p:nvSpPr>
          <p:cNvPr id="3" name="Text Placeholder 2">
            <a:extLst>
              <a:ext uri="{FF2B5EF4-FFF2-40B4-BE49-F238E27FC236}">
                <a16:creationId xmlns:a16="http://schemas.microsoft.com/office/drawing/2014/main" id="{F2E4B63E-63B9-CD4E-1910-87EC4637ADC9}"/>
              </a:ext>
            </a:extLst>
          </p:cNvPr>
          <p:cNvSpPr>
            <a:spLocks noGrp="1"/>
          </p:cNvSpPr>
          <p:nvPr>
            <p:ph type="body" idx="1"/>
          </p:nvPr>
        </p:nvSpPr>
        <p:spPr/>
        <p:txBody>
          <a:bodyPr>
            <a:normAutofit/>
          </a:bodyPr>
          <a:lstStyle/>
          <a:p>
            <a:r>
              <a:rPr lang="pl-PL" sz="1800" b="1" dirty="0"/>
              <a:t>C</a:t>
            </a:r>
            <a:r>
              <a:rPr lang="en-US" sz="1800" b="1" dirty="0" err="1"/>
              <a:t>ontent</a:t>
            </a:r>
            <a:r>
              <a:rPr lang="en-US" sz="1800" b="1" dirty="0"/>
              <a:t> of the planned research and innovation </a:t>
            </a:r>
            <a:r>
              <a:rPr lang="en-US" sz="1800" dirty="0"/>
              <a:t>activities</a:t>
            </a:r>
            <a:r>
              <a:rPr lang="pl-PL" sz="1800" dirty="0"/>
              <a:t> (</a:t>
            </a:r>
            <a:r>
              <a:rPr lang="en-US" sz="1800" dirty="0"/>
              <a:t>not</a:t>
            </a:r>
            <a:r>
              <a:rPr lang="pl-PL" sz="1800" dirty="0"/>
              <a:t>:</a:t>
            </a:r>
            <a:r>
              <a:rPr lang="en-US" sz="1800" dirty="0"/>
              <a:t> gender balance in the teams in charge of carrying out the project</a:t>
            </a:r>
            <a:r>
              <a:rPr lang="pl-PL" sz="1800" dirty="0"/>
              <a:t>)</a:t>
            </a:r>
          </a:p>
          <a:p>
            <a:r>
              <a:rPr lang="pl-PL" sz="1800" dirty="0"/>
              <a:t>A</a:t>
            </a:r>
            <a:r>
              <a:rPr lang="en-US" sz="1800" dirty="0" err="1"/>
              <a:t>ctivities</a:t>
            </a:r>
            <a:r>
              <a:rPr lang="en-US" sz="1800" dirty="0"/>
              <a:t> where </a:t>
            </a:r>
            <a:r>
              <a:rPr lang="en-US" sz="1800" b="1" dirty="0"/>
              <a:t>human beings </a:t>
            </a:r>
            <a:r>
              <a:rPr lang="en-US" sz="1800" dirty="0"/>
              <a:t>are involved as </a:t>
            </a:r>
            <a:r>
              <a:rPr lang="en-US" sz="1800" b="1" dirty="0"/>
              <a:t>subjects or end-users</a:t>
            </a:r>
            <a:endParaRPr lang="pl-PL" sz="1800" b="1" dirty="0"/>
          </a:p>
          <a:p>
            <a:r>
              <a:rPr lang="pl-PL" sz="1800" dirty="0"/>
              <a:t>G</a:t>
            </a:r>
            <a:r>
              <a:rPr lang="en-US" sz="1800" dirty="0" err="1"/>
              <a:t>uidance</a:t>
            </a:r>
            <a:r>
              <a:rPr lang="en-US" sz="1800" dirty="0"/>
              <a:t> on methods of sex / gender analysis and the issues to be taken into account</a:t>
            </a:r>
            <a:r>
              <a:rPr lang="pl-PL" sz="1800" dirty="0"/>
              <a:t>: </a:t>
            </a:r>
            <a:r>
              <a:rPr lang="pl-PL" sz="1800" i="1" dirty="0"/>
              <a:t>Standard </a:t>
            </a:r>
            <a:r>
              <a:rPr lang="pl-PL" sz="1800" i="1" dirty="0" err="1"/>
              <a:t>application</a:t>
            </a:r>
            <a:r>
              <a:rPr lang="pl-PL" sz="1800" i="1" dirty="0"/>
              <a:t> form</a:t>
            </a:r>
            <a:r>
              <a:rPr lang="pl-PL" sz="1800" dirty="0"/>
              <a:t> </a:t>
            </a:r>
            <a:r>
              <a:rPr lang="pl-PL" sz="1800" dirty="0" err="1"/>
              <a:t>gives</a:t>
            </a:r>
            <a:r>
              <a:rPr lang="pl-PL" sz="1800" dirty="0"/>
              <a:t> </a:t>
            </a:r>
            <a:r>
              <a:rPr lang="pl-PL" sz="1800" dirty="0" err="1"/>
              <a:t>suggestions</a:t>
            </a:r>
            <a:r>
              <a:rPr lang="pl-PL" sz="1800" dirty="0"/>
              <a:t>.</a:t>
            </a:r>
          </a:p>
          <a:p>
            <a:pPr marL="50800" indent="0">
              <a:buNone/>
            </a:pPr>
            <a:endParaRPr lang="pl-PL" sz="1800" dirty="0"/>
          </a:p>
          <a:p>
            <a:r>
              <a:rPr lang="pl-PL" sz="1800" b="1" dirty="0"/>
              <a:t>U</a:t>
            </a:r>
            <a:r>
              <a:rPr lang="en-US" sz="1800" b="1" dirty="0"/>
              <a:t>se, develop</a:t>
            </a:r>
            <a:r>
              <a:rPr lang="en-US" sz="1800" dirty="0"/>
              <a:t> and/or </a:t>
            </a:r>
            <a:r>
              <a:rPr lang="en-US" sz="1800" b="1" dirty="0"/>
              <a:t>deploy</a:t>
            </a:r>
            <a:r>
              <a:rPr lang="en-US" sz="1800" dirty="0"/>
              <a:t> </a:t>
            </a:r>
            <a:r>
              <a:rPr lang="en-US" sz="1800" dirty="0">
                <a:solidFill>
                  <a:srgbClr val="FF0000"/>
                </a:solidFill>
              </a:rPr>
              <a:t>artificial intelligence </a:t>
            </a:r>
            <a:r>
              <a:rPr lang="en-US" sz="1800" dirty="0">
                <a:solidFill>
                  <a:schemeClr val="tx1"/>
                </a:solidFill>
              </a:rPr>
              <a:t>(</a:t>
            </a:r>
            <a:r>
              <a:rPr lang="en-US" sz="1800" b="1" dirty="0">
                <a:solidFill>
                  <a:schemeClr val="tx1"/>
                </a:solidFill>
              </a:rPr>
              <a:t>AI</a:t>
            </a:r>
            <a:r>
              <a:rPr lang="en-US" sz="1800" dirty="0">
                <a:solidFill>
                  <a:schemeClr val="tx1"/>
                </a:solidFill>
              </a:rPr>
              <a:t>) </a:t>
            </a:r>
            <a:r>
              <a:rPr lang="en-US" sz="1800" dirty="0"/>
              <a:t>based systems</a:t>
            </a:r>
            <a:r>
              <a:rPr lang="pl-PL" sz="1800" dirty="0"/>
              <a:t> </a:t>
            </a:r>
            <a:r>
              <a:rPr lang="en-US" sz="1800" dirty="0"/>
              <a:t>and/or techniques</a:t>
            </a:r>
            <a:endParaRPr lang="pl-PL" sz="1800" dirty="0"/>
          </a:p>
          <a:p>
            <a:pPr marL="50800" indent="0">
              <a:buNone/>
            </a:pPr>
            <a:r>
              <a:rPr lang="pl-PL" sz="1800" dirty="0"/>
              <a:t>	&gt; </a:t>
            </a:r>
            <a:r>
              <a:rPr lang="en-US" sz="1800" dirty="0"/>
              <a:t>demonstrate their technical robustness</a:t>
            </a:r>
            <a:r>
              <a:rPr lang="pl-PL" sz="1800" dirty="0"/>
              <a:t>:</a:t>
            </a:r>
          </a:p>
          <a:p>
            <a:pPr marL="533400" lvl="1" indent="0">
              <a:buNone/>
            </a:pPr>
            <a:endParaRPr lang="lv-LV" sz="1400" b="1" dirty="0"/>
          </a:p>
        </p:txBody>
      </p:sp>
      <p:graphicFrame>
        <p:nvGraphicFramePr>
          <p:cNvPr id="9" name="Diagram 8">
            <a:extLst>
              <a:ext uri="{FF2B5EF4-FFF2-40B4-BE49-F238E27FC236}">
                <a16:creationId xmlns:a16="http://schemas.microsoft.com/office/drawing/2014/main" id="{3601C259-7B49-47EA-9E84-CA79A4D8E392}"/>
              </a:ext>
            </a:extLst>
          </p:cNvPr>
          <p:cNvGraphicFramePr/>
          <p:nvPr>
            <p:extLst>
              <p:ext uri="{D42A27DB-BD31-4B8C-83A1-F6EECF244321}">
                <p14:modId xmlns:p14="http://schemas.microsoft.com/office/powerpoint/2010/main" val="707721549"/>
              </p:ext>
            </p:extLst>
          </p:nvPr>
        </p:nvGraphicFramePr>
        <p:xfrm>
          <a:off x="396689" y="4329953"/>
          <a:ext cx="11398622" cy="1951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40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 </a:t>
            </a:r>
            <a:r>
              <a:rPr lang="en-US" sz="1800" b="0" i="1" dirty="0"/>
              <a:t>(quality of</a:t>
            </a:r>
            <a:r>
              <a:rPr lang="lv-LV" sz="1800" b="0" i="1" dirty="0"/>
              <a:t> </a:t>
            </a:r>
            <a:r>
              <a:rPr lang="en-US" sz="1800" b="1" i="1" dirty="0"/>
              <a:t>open science</a:t>
            </a:r>
            <a:r>
              <a:rPr lang="en-US" sz="1800" b="0" i="1" dirty="0"/>
              <a:t> practices)</a:t>
            </a:r>
            <a:endParaRPr lang="lv-LV" sz="2400" i="1" dirty="0"/>
          </a:p>
        </p:txBody>
      </p:sp>
      <p:sp>
        <p:nvSpPr>
          <p:cNvPr id="3" name="Text Placeholder 2">
            <a:extLst>
              <a:ext uri="{FF2B5EF4-FFF2-40B4-BE49-F238E27FC236}">
                <a16:creationId xmlns:a16="http://schemas.microsoft.com/office/drawing/2014/main" id="{F2E4B63E-63B9-CD4E-1910-87EC4637ADC9}"/>
              </a:ext>
            </a:extLst>
          </p:cNvPr>
          <p:cNvSpPr>
            <a:spLocks noGrp="1"/>
          </p:cNvSpPr>
          <p:nvPr>
            <p:ph type="body" idx="1"/>
          </p:nvPr>
        </p:nvSpPr>
        <p:spPr>
          <a:xfrm>
            <a:off x="502023" y="1330036"/>
            <a:ext cx="11170023" cy="4846927"/>
          </a:xfrm>
        </p:spPr>
        <p:txBody>
          <a:bodyPr>
            <a:normAutofit/>
          </a:bodyPr>
          <a:lstStyle/>
          <a:p>
            <a:pPr marL="50800" indent="0">
              <a:buNone/>
            </a:pPr>
            <a:r>
              <a:rPr lang="en-US" sz="1800" dirty="0"/>
              <a:t>Open science is an approach based on open cooperative work and </a:t>
            </a:r>
            <a:r>
              <a:rPr lang="en-US" sz="1800" b="1" dirty="0">
                <a:solidFill>
                  <a:srgbClr val="FF0000"/>
                </a:solidFill>
              </a:rPr>
              <a:t>systematic sharing of knowledge</a:t>
            </a:r>
            <a:r>
              <a:rPr lang="en-US" sz="1800" dirty="0"/>
              <a:t> and tools as early and widely as possible in the process. </a:t>
            </a:r>
            <a:endParaRPr lang="pl-PL" sz="1800" dirty="0"/>
          </a:p>
          <a:p>
            <a:pPr marL="50800" indent="0">
              <a:buNone/>
            </a:pPr>
            <a:endParaRPr lang="pl-PL" sz="1200" dirty="0"/>
          </a:p>
          <a:p>
            <a:r>
              <a:rPr lang="pl-PL" sz="1800" dirty="0"/>
              <a:t>It </a:t>
            </a:r>
            <a:r>
              <a:rPr lang="pl-PL" sz="1800" dirty="0" err="1"/>
              <a:t>should</a:t>
            </a:r>
            <a:r>
              <a:rPr lang="pl-PL" sz="1800" dirty="0"/>
              <a:t> be </a:t>
            </a:r>
            <a:r>
              <a:rPr lang="en-US" sz="1800" b="1" dirty="0"/>
              <a:t>integral part of the proposed methodology</a:t>
            </a:r>
            <a:r>
              <a:rPr lang="pl-PL" sz="1800" b="1" dirty="0"/>
              <a:t> </a:t>
            </a:r>
            <a:r>
              <a:rPr lang="pl-PL" sz="1400" dirty="0"/>
              <a:t>(</a:t>
            </a:r>
            <a:r>
              <a:rPr lang="pl-PL" sz="1400" dirty="0" err="1"/>
              <a:t>if</a:t>
            </a:r>
            <a:r>
              <a:rPr lang="pl-PL" sz="1400" dirty="0"/>
              <a:t> not &gt; </a:t>
            </a:r>
            <a:r>
              <a:rPr lang="pl-PL" sz="1400" dirty="0" err="1">
                <a:solidFill>
                  <a:srgbClr val="FF0000"/>
                </a:solidFill>
              </a:rPr>
              <a:t>justification</a:t>
            </a:r>
            <a:r>
              <a:rPr lang="pl-PL" sz="1400" dirty="0"/>
              <a:t>)</a:t>
            </a:r>
          </a:p>
          <a:p>
            <a:r>
              <a:rPr lang="pl-PL" sz="1800" dirty="0"/>
              <a:t>H</a:t>
            </a:r>
            <a:r>
              <a:rPr lang="en-US" sz="1800" dirty="0"/>
              <a:t>ow the </a:t>
            </a:r>
            <a:r>
              <a:rPr lang="en-US" sz="1800" b="1" dirty="0"/>
              <a:t>choice of practices </a:t>
            </a:r>
            <a:r>
              <a:rPr lang="en-US" sz="1800" dirty="0"/>
              <a:t>and their </a:t>
            </a:r>
            <a:r>
              <a:rPr lang="en-US" sz="1800" b="1" dirty="0"/>
              <a:t>implementation</a:t>
            </a:r>
            <a:r>
              <a:rPr lang="en-US" sz="1800" dirty="0"/>
              <a:t> are adapted to the nature of your work</a:t>
            </a:r>
            <a:r>
              <a:rPr lang="pl-PL" sz="1800" dirty="0"/>
              <a:t>? </a:t>
            </a:r>
            <a:r>
              <a:rPr lang="pl-PL" sz="1400" dirty="0"/>
              <a:t>&gt; </a:t>
            </a:r>
            <a:r>
              <a:rPr lang="en-US" sz="1400" dirty="0"/>
              <a:t>increase the chances of the project delivering on its objectives</a:t>
            </a:r>
            <a:endParaRPr lang="pl-PL" sz="1400" dirty="0"/>
          </a:p>
        </p:txBody>
      </p:sp>
      <p:graphicFrame>
        <p:nvGraphicFramePr>
          <p:cNvPr id="5" name="Diagram 4">
            <a:extLst>
              <a:ext uri="{FF2B5EF4-FFF2-40B4-BE49-F238E27FC236}">
                <a16:creationId xmlns:a16="http://schemas.microsoft.com/office/drawing/2014/main" id="{7CC8438B-63F8-474C-B524-42F55DF0FEF1}"/>
              </a:ext>
            </a:extLst>
          </p:cNvPr>
          <p:cNvGraphicFramePr/>
          <p:nvPr>
            <p:extLst>
              <p:ext uri="{D42A27DB-BD31-4B8C-83A1-F6EECF244321}">
                <p14:modId xmlns:p14="http://schemas.microsoft.com/office/powerpoint/2010/main" val="2046821313"/>
              </p:ext>
            </p:extLst>
          </p:nvPr>
        </p:nvGraphicFramePr>
        <p:xfrm>
          <a:off x="502023" y="3101789"/>
          <a:ext cx="11398622" cy="356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67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 </a:t>
            </a:r>
            <a:r>
              <a:rPr lang="en-US" sz="1800" b="0" i="1" dirty="0"/>
              <a:t>(quality of</a:t>
            </a:r>
            <a:r>
              <a:rPr lang="lv-LV" sz="1800" b="0" i="1" dirty="0"/>
              <a:t> </a:t>
            </a:r>
            <a:r>
              <a:rPr lang="en-US" sz="1800" b="0" i="1" dirty="0"/>
              <a:t>open science practices)</a:t>
            </a:r>
            <a:endParaRPr lang="lv-LV" sz="2400" i="1" dirty="0"/>
          </a:p>
        </p:txBody>
      </p:sp>
      <p:sp>
        <p:nvSpPr>
          <p:cNvPr id="3" name="Text Placeholder 2">
            <a:extLst>
              <a:ext uri="{FF2B5EF4-FFF2-40B4-BE49-F238E27FC236}">
                <a16:creationId xmlns:a16="http://schemas.microsoft.com/office/drawing/2014/main" id="{F2E4B63E-63B9-CD4E-1910-87EC4637ADC9}"/>
              </a:ext>
            </a:extLst>
          </p:cNvPr>
          <p:cNvSpPr>
            <a:spLocks noGrp="1"/>
          </p:cNvSpPr>
          <p:nvPr>
            <p:ph type="body" idx="1"/>
          </p:nvPr>
        </p:nvSpPr>
        <p:spPr>
          <a:xfrm>
            <a:off x="537882" y="1468582"/>
            <a:ext cx="11152094" cy="5183230"/>
          </a:xfrm>
        </p:spPr>
        <p:txBody>
          <a:bodyPr>
            <a:normAutofit/>
          </a:bodyPr>
          <a:lstStyle/>
          <a:p>
            <a:pPr marL="50800" indent="0">
              <a:buNone/>
            </a:pPr>
            <a:r>
              <a:rPr lang="en-US" sz="2000" b="1" dirty="0"/>
              <a:t>Research data management</a:t>
            </a:r>
            <a:r>
              <a:rPr lang="en-US" sz="2000" dirty="0"/>
              <a:t> and management of other research outputs </a:t>
            </a:r>
            <a:endParaRPr lang="pl-PL" sz="2000" dirty="0"/>
          </a:p>
          <a:p>
            <a:pPr marL="50800" indent="0">
              <a:buNone/>
            </a:pPr>
            <a:endParaRPr lang="pl-PL" sz="1600" dirty="0"/>
          </a:p>
          <a:p>
            <a:pPr marL="50800" indent="0">
              <a:buNone/>
            </a:pPr>
            <a:r>
              <a:rPr lang="pl-PL" sz="1800" dirty="0" err="1"/>
              <a:t>If</a:t>
            </a:r>
            <a:r>
              <a:rPr lang="pl-PL" sz="1800" dirty="0"/>
              <a:t> </a:t>
            </a:r>
            <a:r>
              <a:rPr lang="pl-PL" sz="1800" dirty="0" err="1"/>
              <a:t>you</a:t>
            </a:r>
            <a:r>
              <a:rPr lang="pl-PL" sz="1800" dirty="0"/>
              <a:t> plan to</a:t>
            </a:r>
            <a:r>
              <a:rPr lang="en-US" sz="1800" dirty="0"/>
              <a:t> </a:t>
            </a:r>
            <a:r>
              <a:rPr lang="en-US" sz="1800" b="1" dirty="0" err="1"/>
              <a:t>generat</a:t>
            </a:r>
            <a:r>
              <a:rPr lang="pl-PL" sz="1800" b="1" dirty="0"/>
              <a:t>e</a:t>
            </a:r>
            <a:r>
              <a:rPr lang="en-US" sz="1800" dirty="0"/>
              <a:t>/</a:t>
            </a:r>
            <a:r>
              <a:rPr lang="en-US" sz="1800" b="1" dirty="0"/>
              <a:t>collect</a:t>
            </a:r>
            <a:r>
              <a:rPr lang="en-US" sz="1800" dirty="0"/>
              <a:t> </a:t>
            </a:r>
            <a:r>
              <a:rPr lang="en-US" sz="1800" b="1" dirty="0"/>
              <a:t>data</a:t>
            </a:r>
            <a:r>
              <a:rPr lang="en-US" sz="1800" dirty="0"/>
              <a:t> or other research outputs (except for publications) during the project </a:t>
            </a:r>
            <a:endParaRPr lang="pl-PL" sz="1800" dirty="0"/>
          </a:p>
          <a:p>
            <a:pPr>
              <a:buFont typeface="Wingdings" panose="05000000000000000000" pitchFamily="2" charset="2"/>
              <a:buChar char="Ø"/>
            </a:pPr>
            <a:r>
              <a:rPr lang="pl-PL" sz="1800" dirty="0"/>
              <a:t>H</a:t>
            </a:r>
            <a:r>
              <a:rPr lang="en-US" sz="1800" dirty="0"/>
              <a:t>ow the data will be managed in line with the </a:t>
            </a:r>
            <a:r>
              <a:rPr lang="en-US" sz="1800" b="1" dirty="0"/>
              <a:t>FAIR principles</a:t>
            </a:r>
            <a:r>
              <a:rPr lang="pl-PL" sz="1800" dirty="0"/>
              <a:t>: </a:t>
            </a:r>
            <a:r>
              <a:rPr lang="en-US" sz="1800" dirty="0"/>
              <a:t>Findable, Accessible, Interoperable, Reusable</a:t>
            </a:r>
            <a:r>
              <a:rPr lang="pl-PL" sz="1800" dirty="0"/>
              <a:t> </a:t>
            </a:r>
            <a:r>
              <a:rPr lang="pl-PL" sz="1400" dirty="0"/>
              <a:t>(max.</a:t>
            </a:r>
            <a:r>
              <a:rPr lang="en-US" sz="1400" dirty="0"/>
              <a:t> </a:t>
            </a:r>
            <a:r>
              <a:rPr lang="pl-PL" sz="1400" dirty="0"/>
              <a:t>1</a:t>
            </a:r>
            <a:r>
              <a:rPr lang="en-US" sz="1400" dirty="0"/>
              <a:t> page</a:t>
            </a:r>
            <a:r>
              <a:rPr lang="pl-PL" sz="1400" dirty="0"/>
              <a:t>)</a:t>
            </a:r>
          </a:p>
          <a:p>
            <a:pPr>
              <a:buFont typeface="Wingdings" panose="05000000000000000000" pitchFamily="2" charset="2"/>
              <a:buChar char="Ø"/>
            </a:pPr>
            <a:r>
              <a:rPr lang="pl-PL" sz="1800" dirty="0" err="1"/>
              <a:t>make</a:t>
            </a:r>
            <a:r>
              <a:rPr lang="pl-PL" sz="1800" dirty="0"/>
              <a:t> </a:t>
            </a:r>
            <a:r>
              <a:rPr lang="pl-PL" sz="1800" dirty="0" err="1"/>
              <a:t>it</a:t>
            </a:r>
            <a:r>
              <a:rPr lang="pl-PL" sz="1800" dirty="0"/>
              <a:t> </a:t>
            </a:r>
            <a:r>
              <a:rPr lang="en-US" sz="1800" b="1" dirty="0"/>
              <a:t>specific</a:t>
            </a:r>
            <a:r>
              <a:rPr lang="en-US" sz="1800" dirty="0"/>
              <a:t> to your project</a:t>
            </a:r>
            <a:endParaRPr lang="pl-PL" sz="1800" dirty="0"/>
          </a:p>
          <a:p>
            <a:pPr marL="50800" indent="0">
              <a:buNone/>
            </a:pPr>
            <a:endParaRPr lang="pl-PL" dirty="0"/>
          </a:p>
          <a:p>
            <a:pPr marL="50800" indent="0">
              <a:buNone/>
            </a:pPr>
            <a:endParaRPr lang="pl-PL" b="1" dirty="0"/>
          </a:p>
          <a:p>
            <a:pPr marL="50800" indent="0">
              <a:buNone/>
            </a:pPr>
            <a:endParaRPr lang="pl-PL" b="1" dirty="0"/>
          </a:p>
          <a:p>
            <a:pPr marL="50800" indent="0">
              <a:buNone/>
            </a:pPr>
            <a:endParaRPr lang="pl-PL" b="1" dirty="0"/>
          </a:p>
          <a:p>
            <a:pPr marL="50800" indent="0" algn="ctr">
              <a:buNone/>
            </a:pPr>
            <a:endParaRPr lang="pl-PL" sz="2000" b="1" dirty="0"/>
          </a:p>
          <a:p>
            <a:pPr marL="50800" indent="0" algn="ctr">
              <a:buNone/>
            </a:pPr>
            <a:r>
              <a:rPr lang="pl-PL" sz="2000" b="1" dirty="0"/>
              <a:t>Data Management Plan</a:t>
            </a:r>
            <a:endParaRPr lang="lv-LV" sz="2000" b="1" dirty="0"/>
          </a:p>
        </p:txBody>
      </p:sp>
      <p:graphicFrame>
        <p:nvGraphicFramePr>
          <p:cNvPr id="5" name="Diagram 4">
            <a:extLst>
              <a:ext uri="{FF2B5EF4-FFF2-40B4-BE49-F238E27FC236}">
                <a16:creationId xmlns:a16="http://schemas.microsoft.com/office/drawing/2014/main" id="{53E1FC21-07FD-472F-9947-255CB39EBC44}"/>
              </a:ext>
            </a:extLst>
          </p:cNvPr>
          <p:cNvGraphicFramePr/>
          <p:nvPr>
            <p:extLst>
              <p:ext uri="{D42A27DB-BD31-4B8C-83A1-F6EECF244321}">
                <p14:modId xmlns:p14="http://schemas.microsoft.com/office/powerpoint/2010/main" val="3240858428"/>
              </p:ext>
            </p:extLst>
          </p:nvPr>
        </p:nvGraphicFramePr>
        <p:xfrm>
          <a:off x="304800" y="3796960"/>
          <a:ext cx="11582400" cy="269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rzałka: w dół 5">
            <a:extLst>
              <a:ext uri="{FF2B5EF4-FFF2-40B4-BE49-F238E27FC236}">
                <a16:creationId xmlns:a16="http://schemas.microsoft.com/office/drawing/2014/main" id="{D70B7A77-DDCC-4FA6-BF0B-57A5F3013528}"/>
              </a:ext>
            </a:extLst>
          </p:cNvPr>
          <p:cNvSpPr/>
          <p:nvPr/>
        </p:nvSpPr>
        <p:spPr>
          <a:xfrm>
            <a:off x="5907741" y="6042211"/>
            <a:ext cx="484632" cy="170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5432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r>
              <a:rPr lang="lv-LV" sz="2400" dirty="0"/>
              <a:t>1.2.</a:t>
            </a:r>
            <a:r>
              <a:rPr lang="en-US" sz="2400" b="0" dirty="0"/>
              <a:t> Soundness of the proposed</a:t>
            </a:r>
            <a:r>
              <a:rPr lang="lv-LV" sz="2400" b="0" dirty="0"/>
              <a:t> </a:t>
            </a:r>
            <a:r>
              <a:rPr lang="en-US" sz="2400" b="0" dirty="0"/>
              <a:t>methodology</a:t>
            </a:r>
            <a:r>
              <a:rPr lang="pl-PL" sz="2400" b="0" dirty="0"/>
              <a:t> – </a:t>
            </a:r>
            <a:r>
              <a:rPr lang="pl-PL" sz="2000" b="0" dirty="0" err="1"/>
              <a:t>comments</a:t>
            </a:r>
            <a:r>
              <a:rPr lang="pl-PL" sz="2000" b="0" dirty="0"/>
              <a:t> by </a:t>
            </a:r>
            <a:r>
              <a:rPr lang="pl-PL" sz="2000" b="0" dirty="0" err="1"/>
              <a:t>expert</a:t>
            </a:r>
            <a:r>
              <a:rPr lang="pl-PL" sz="2000" b="0" dirty="0"/>
              <a:t> </a:t>
            </a:r>
            <a:r>
              <a:rPr lang="pl-PL" sz="2000" b="0" dirty="0" err="1"/>
              <a:t>evaluators</a:t>
            </a:r>
            <a:endParaRPr lang="lv-LV" sz="2400" i="1" dirty="0"/>
          </a:p>
        </p:txBody>
      </p:sp>
      <p:pic>
        <p:nvPicPr>
          <p:cNvPr id="4" name="Obraz 3">
            <a:extLst>
              <a:ext uri="{FF2B5EF4-FFF2-40B4-BE49-F238E27FC236}">
                <a16:creationId xmlns:a16="http://schemas.microsoft.com/office/drawing/2014/main" id="{DC812FF5-8D86-4193-AB26-23F4BC3120F2}"/>
              </a:ext>
            </a:extLst>
          </p:cNvPr>
          <p:cNvPicPr>
            <a:picLocks noChangeAspect="1"/>
          </p:cNvPicPr>
          <p:nvPr/>
        </p:nvPicPr>
        <p:blipFill>
          <a:blip r:embed="rId2"/>
          <a:stretch>
            <a:fillRect/>
          </a:stretch>
        </p:blipFill>
        <p:spPr>
          <a:xfrm>
            <a:off x="2483224" y="1069176"/>
            <a:ext cx="6533055" cy="5749346"/>
          </a:xfrm>
          <a:prstGeom prst="rect">
            <a:avLst/>
          </a:prstGeom>
        </p:spPr>
      </p:pic>
    </p:spTree>
    <p:extLst>
      <p:ext uri="{BB962C8B-B14F-4D97-AF65-F5344CB8AC3E}">
        <p14:creationId xmlns:p14="http://schemas.microsoft.com/office/powerpoint/2010/main" val="269959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p:txBody>
          <a:bodyPr>
            <a:noAutofit/>
          </a:bodyPr>
          <a:lstStyle/>
          <a:p>
            <a:pPr algn="ctr"/>
            <a:r>
              <a:rPr lang="lv-LV" sz="2800" b="0" dirty="0"/>
              <a:t>1.3. </a:t>
            </a:r>
            <a:r>
              <a:rPr lang="en-US" sz="2800" b="0" dirty="0"/>
              <a:t>Quality of the </a:t>
            </a:r>
            <a:r>
              <a:rPr lang="en-US" sz="2800" b="1" dirty="0"/>
              <a:t>proposed</a:t>
            </a:r>
            <a:r>
              <a:rPr lang="lv-LV" sz="2800" b="1" dirty="0"/>
              <a:t> </a:t>
            </a:r>
            <a:r>
              <a:rPr lang="en-US" sz="2800" b="1" dirty="0"/>
              <a:t>interaction </a:t>
            </a:r>
            <a:r>
              <a:rPr lang="en-US" sz="2800" b="0" dirty="0"/>
              <a:t>between the</a:t>
            </a:r>
            <a:r>
              <a:rPr lang="lv-LV" sz="2800" b="0" dirty="0"/>
              <a:t> </a:t>
            </a:r>
            <a:r>
              <a:rPr lang="en-US" sz="2800" b="0" dirty="0"/>
              <a:t>participating </a:t>
            </a:r>
            <a:r>
              <a:rPr lang="en-US" sz="2800" b="0" dirty="0" err="1"/>
              <a:t>organisations</a:t>
            </a:r>
            <a:r>
              <a:rPr lang="en-US" sz="2800" b="0" dirty="0"/>
              <a:t> in</a:t>
            </a:r>
            <a:r>
              <a:rPr lang="lv-LV" sz="2800" b="0" dirty="0"/>
              <a:t> </a:t>
            </a:r>
            <a:r>
              <a:rPr lang="en-US" sz="2800" b="0" dirty="0"/>
              <a:t>light of the research and</a:t>
            </a:r>
            <a:r>
              <a:rPr lang="lv-LV" sz="2800" b="0" dirty="0"/>
              <a:t> </a:t>
            </a:r>
            <a:r>
              <a:rPr lang="en-US" sz="2800" b="0" dirty="0"/>
              <a:t>innovation objectives.</a:t>
            </a:r>
            <a:endParaRPr lang="lv-LV" sz="2800" dirty="0"/>
          </a:p>
        </p:txBody>
      </p:sp>
      <p:graphicFrame>
        <p:nvGraphicFramePr>
          <p:cNvPr id="9" name="Diagram 8">
            <a:extLst>
              <a:ext uri="{FF2B5EF4-FFF2-40B4-BE49-F238E27FC236}">
                <a16:creationId xmlns:a16="http://schemas.microsoft.com/office/drawing/2014/main" id="{FA1C9F4D-04EB-C49C-D501-742744730A91}"/>
              </a:ext>
            </a:extLst>
          </p:cNvPr>
          <p:cNvGraphicFramePr/>
          <p:nvPr>
            <p:extLst>
              <p:ext uri="{D42A27DB-BD31-4B8C-83A1-F6EECF244321}">
                <p14:modId xmlns:p14="http://schemas.microsoft.com/office/powerpoint/2010/main" val="2686226508"/>
              </p:ext>
            </p:extLst>
          </p:nvPr>
        </p:nvGraphicFramePr>
        <p:xfrm>
          <a:off x="838200" y="1468582"/>
          <a:ext cx="10515600" cy="470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70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F24-47BD-585A-4E83-4B6B9679330B}"/>
              </a:ext>
            </a:extLst>
          </p:cNvPr>
          <p:cNvSpPr>
            <a:spLocks noGrp="1"/>
          </p:cNvSpPr>
          <p:nvPr>
            <p:ph type="title"/>
          </p:nvPr>
        </p:nvSpPr>
        <p:spPr/>
        <p:txBody>
          <a:bodyPr>
            <a:normAutofit fontScale="90000"/>
          </a:bodyPr>
          <a:lstStyle/>
          <a:p>
            <a:r>
              <a:rPr lang="en-US" sz="3600" dirty="0"/>
              <a:t>Contribution of each participating </a:t>
            </a:r>
            <a:r>
              <a:rPr lang="en-US" sz="3600" dirty="0" err="1"/>
              <a:t>organisation</a:t>
            </a:r>
            <a:r>
              <a:rPr lang="en-US" sz="3600" dirty="0"/>
              <a:t> </a:t>
            </a:r>
            <a:br>
              <a:rPr lang="lv-LV" sz="1600" i="1" dirty="0"/>
            </a:br>
            <a:r>
              <a:rPr lang="en-US" sz="2000" i="1" dirty="0"/>
              <a:t>in the activities planned, with particular emphasis on the scientific objectives described in section 1.1.</a:t>
            </a:r>
            <a:endParaRPr lang="lv-LV" i="1" dirty="0"/>
          </a:p>
        </p:txBody>
      </p:sp>
      <p:graphicFrame>
        <p:nvGraphicFramePr>
          <p:cNvPr id="5" name="Diagram 4">
            <a:extLst>
              <a:ext uri="{FF2B5EF4-FFF2-40B4-BE49-F238E27FC236}">
                <a16:creationId xmlns:a16="http://schemas.microsoft.com/office/drawing/2014/main" id="{233818AC-06FA-C611-8E59-C30DDCAF4725}"/>
              </a:ext>
            </a:extLst>
          </p:cNvPr>
          <p:cNvGraphicFramePr/>
          <p:nvPr>
            <p:extLst>
              <p:ext uri="{D42A27DB-BD31-4B8C-83A1-F6EECF244321}">
                <p14:modId xmlns:p14="http://schemas.microsoft.com/office/powerpoint/2010/main" val="3500842928"/>
              </p:ext>
            </p:extLst>
          </p:nvPr>
        </p:nvGraphicFramePr>
        <p:xfrm>
          <a:off x="633167" y="1984456"/>
          <a:ext cx="10925665" cy="4508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25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F24-47BD-585A-4E83-4B6B9679330B}"/>
              </a:ext>
            </a:extLst>
          </p:cNvPr>
          <p:cNvSpPr>
            <a:spLocks noGrp="1"/>
          </p:cNvSpPr>
          <p:nvPr>
            <p:ph type="title"/>
          </p:nvPr>
        </p:nvSpPr>
        <p:spPr/>
        <p:txBody>
          <a:bodyPr>
            <a:normAutofit fontScale="90000"/>
          </a:bodyPr>
          <a:lstStyle/>
          <a:p>
            <a:r>
              <a:rPr lang="en-US" dirty="0"/>
              <a:t>Justification of the main networking activities </a:t>
            </a:r>
            <a:r>
              <a:rPr lang="en-US" sz="2700" dirty="0"/>
              <a:t>(e.g., workshops/trainings/conferences, etc.). </a:t>
            </a:r>
            <a:endParaRPr lang="lv-LV" dirty="0"/>
          </a:p>
        </p:txBody>
      </p:sp>
      <p:graphicFrame>
        <p:nvGraphicFramePr>
          <p:cNvPr id="6" name="Diagram 5">
            <a:extLst>
              <a:ext uri="{FF2B5EF4-FFF2-40B4-BE49-F238E27FC236}">
                <a16:creationId xmlns:a16="http://schemas.microsoft.com/office/drawing/2014/main" id="{F3604B7F-0BC1-EB9B-1D14-7B6153BC3339}"/>
              </a:ext>
            </a:extLst>
          </p:cNvPr>
          <p:cNvGraphicFramePr/>
          <p:nvPr>
            <p:extLst>
              <p:ext uri="{D42A27DB-BD31-4B8C-83A1-F6EECF244321}">
                <p14:modId xmlns:p14="http://schemas.microsoft.com/office/powerpoint/2010/main" val="614120915"/>
              </p:ext>
            </p:extLst>
          </p:nvPr>
        </p:nvGraphicFramePr>
        <p:xfrm>
          <a:off x="838200" y="1468582"/>
          <a:ext cx="10515600" cy="470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7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65FD3-4592-D639-542F-6AF36DC7D9CE}"/>
              </a:ext>
            </a:extLst>
          </p:cNvPr>
          <p:cNvPicPr>
            <a:picLocks noChangeAspect="1"/>
          </p:cNvPicPr>
          <p:nvPr/>
        </p:nvPicPr>
        <p:blipFill rotWithShape="1">
          <a:blip r:embed="rId2"/>
          <a:srcRect l="39521" t="21135" r="21170" b="43056"/>
          <a:stretch/>
        </p:blipFill>
        <p:spPr>
          <a:xfrm>
            <a:off x="29045" y="0"/>
            <a:ext cx="7257875" cy="3546835"/>
          </a:xfrm>
          <a:prstGeom prst="rect">
            <a:avLst/>
          </a:prstGeom>
        </p:spPr>
      </p:pic>
      <p:pic>
        <p:nvPicPr>
          <p:cNvPr id="6" name="Picture 5">
            <a:extLst>
              <a:ext uri="{FF2B5EF4-FFF2-40B4-BE49-F238E27FC236}">
                <a16:creationId xmlns:a16="http://schemas.microsoft.com/office/drawing/2014/main" id="{26C14E2D-5668-4FDD-A355-E373513275FA}"/>
              </a:ext>
            </a:extLst>
          </p:cNvPr>
          <p:cNvPicPr>
            <a:picLocks noChangeAspect="1"/>
          </p:cNvPicPr>
          <p:nvPr/>
        </p:nvPicPr>
        <p:blipFill rotWithShape="1">
          <a:blip r:embed="rId2"/>
          <a:srcRect l="39601" t="57252" r="21091" b="4730"/>
          <a:stretch/>
        </p:blipFill>
        <p:spPr>
          <a:xfrm>
            <a:off x="5297431" y="3280729"/>
            <a:ext cx="6894569" cy="3577271"/>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Ink 32">
                <a:extLst>
                  <a:ext uri="{FF2B5EF4-FFF2-40B4-BE49-F238E27FC236}">
                    <a16:creationId xmlns:a16="http://schemas.microsoft.com/office/drawing/2014/main" id="{982968B7-BA90-8AC0-47D9-13C8871B1872}"/>
                  </a:ext>
                </a:extLst>
              </p14:cNvPr>
              <p14:cNvContentPartPr/>
              <p14:nvPr/>
            </p14:nvContentPartPr>
            <p14:xfrm>
              <a:off x="2469233" y="1131692"/>
              <a:ext cx="3770280" cy="360"/>
            </p14:xfrm>
          </p:contentPart>
        </mc:Choice>
        <mc:Fallback xmlns="">
          <p:pic>
            <p:nvPicPr>
              <p:cNvPr id="33" name="Ink 32">
                <a:extLst>
                  <a:ext uri="{FF2B5EF4-FFF2-40B4-BE49-F238E27FC236}">
                    <a16:creationId xmlns:a16="http://schemas.microsoft.com/office/drawing/2014/main" id="{982968B7-BA90-8AC0-47D9-13C8871B1872}"/>
                  </a:ext>
                </a:extLst>
              </p:cNvPr>
              <p:cNvPicPr/>
              <p:nvPr/>
            </p:nvPicPr>
            <p:blipFill>
              <a:blip r:embed="rId4"/>
              <a:stretch>
                <a:fillRect/>
              </a:stretch>
            </p:blipFill>
            <p:spPr>
              <a:xfrm>
                <a:off x="2463113" y="1125572"/>
                <a:ext cx="378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Ink 33">
                <a:extLst>
                  <a:ext uri="{FF2B5EF4-FFF2-40B4-BE49-F238E27FC236}">
                    <a16:creationId xmlns:a16="http://schemas.microsoft.com/office/drawing/2014/main" id="{12F544EB-6AF1-E163-B798-6A91E98677C2}"/>
                  </a:ext>
                </a:extLst>
              </p14:cNvPr>
              <p14:cNvContentPartPr/>
              <p14:nvPr/>
            </p14:nvContentPartPr>
            <p14:xfrm>
              <a:off x="3619793" y="1329692"/>
              <a:ext cx="3419280" cy="360"/>
            </p14:xfrm>
          </p:contentPart>
        </mc:Choice>
        <mc:Fallback xmlns="">
          <p:pic>
            <p:nvPicPr>
              <p:cNvPr id="34" name="Ink 33">
                <a:extLst>
                  <a:ext uri="{FF2B5EF4-FFF2-40B4-BE49-F238E27FC236}">
                    <a16:creationId xmlns:a16="http://schemas.microsoft.com/office/drawing/2014/main" id="{12F544EB-6AF1-E163-B798-6A91E98677C2}"/>
                  </a:ext>
                </a:extLst>
              </p:cNvPr>
              <p:cNvPicPr/>
              <p:nvPr/>
            </p:nvPicPr>
            <p:blipFill>
              <a:blip r:embed="rId6"/>
              <a:stretch>
                <a:fillRect/>
              </a:stretch>
            </p:blipFill>
            <p:spPr>
              <a:xfrm>
                <a:off x="3613673" y="1323572"/>
                <a:ext cx="3431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B5150A78-1054-6930-6507-47E4DC208CFF}"/>
                  </a:ext>
                </a:extLst>
              </p14:cNvPr>
              <p14:cNvContentPartPr/>
              <p14:nvPr/>
            </p14:nvContentPartPr>
            <p14:xfrm>
              <a:off x="385913" y="1725692"/>
              <a:ext cx="1960200" cy="360"/>
            </p14:xfrm>
          </p:contentPart>
        </mc:Choice>
        <mc:Fallback xmlns="">
          <p:pic>
            <p:nvPicPr>
              <p:cNvPr id="35" name="Ink 34">
                <a:extLst>
                  <a:ext uri="{FF2B5EF4-FFF2-40B4-BE49-F238E27FC236}">
                    <a16:creationId xmlns:a16="http://schemas.microsoft.com/office/drawing/2014/main" id="{B5150A78-1054-6930-6507-47E4DC208CFF}"/>
                  </a:ext>
                </a:extLst>
              </p:cNvPr>
              <p:cNvPicPr/>
              <p:nvPr/>
            </p:nvPicPr>
            <p:blipFill>
              <a:blip r:embed="rId8"/>
              <a:stretch>
                <a:fillRect/>
              </a:stretch>
            </p:blipFill>
            <p:spPr>
              <a:xfrm>
                <a:off x="379793" y="1719572"/>
                <a:ext cx="1972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E9CAE72D-0F89-74DE-1DC7-680F2ADB2836}"/>
                  </a:ext>
                </a:extLst>
              </p14:cNvPr>
              <p14:cNvContentPartPr/>
              <p14:nvPr/>
            </p14:nvContentPartPr>
            <p14:xfrm>
              <a:off x="1470233" y="1895252"/>
              <a:ext cx="1802160" cy="360"/>
            </p14:xfrm>
          </p:contentPart>
        </mc:Choice>
        <mc:Fallback xmlns="">
          <p:pic>
            <p:nvPicPr>
              <p:cNvPr id="36" name="Ink 35">
                <a:extLst>
                  <a:ext uri="{FF2B5EF4-FFF2-40B4-BE49-F238E27FC236}">
                    <a16:creationId xmlns:a16="http://schemas.microsoft.com/office/drawing/2014/main" id="{E9CAE72D-0F89-74DE-1DC7-680F2ADB2836}"/>
                  </a:ext>
                </a:extLst>
              </p:cNvPr>
              <p:cNvPicPr/>
              <p:nvPr/>
            </p:nvPicPr>
            <p:blipFill>
              <a:blip r:embed="rId10"/>
              <a:stretch>
                <a:fillRect/>
              </a:stretch>
            </p:blipFill>
            <p:spPr>
              <a:xfrm>
                <a:off x="1464113" y="1889132"/>
                <a:ext cx="18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14EE076B-D19F-EB64-117F-791EA0D5ECF6}"/>
                  </a:ext>
                </a:extLst>
              </p14:cNvPr>
              <p14:cNvContentPartPr/>
              <p14:nvPr/>
            </p14:nvContentPartPr>
            <p14:xfrm>
              <a:off x="2808713" y="2470532"/>
              <a:ext cx="3047760" cy="360"/>
            </p14:xfrm>
          </p:contentPart>
        </mc:Choice>
        <mc:Fallback xmlns="">
          <p:pic>
            <p:nvPicPr>
              <p:cNvPr id="39" name="Ink 38">
                <a:extLst>
                  <a:ext uri="{FF2B5EF4-FFF2-40B4-BE49-F238E27FC236}">
                    <a16:creationId xmlns:a16="http://schemas.microsoft.com/office/drawing/2014/main" id="{14EE076B-D19F-EB64-117F-791EA0D5ECF6}"/>
                  </a:ext>
                </a:extLst>
              </p:cNvPr>
              <p:cNvPicPr/>
              <p:nvPr/>
            </p:nvPicPr>
            <p:blipFill>
              <a:blip r:embed="rId12"/>
              <a:stretch>
                <a:fillRect/>
              </a:stretch>
            </p:blipFill>
            <p:spPr>
              <a:xfrm>
                <a:off x="2802593" y="2464412"/>
                <a:ext cx="3060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962A10AD-0541-3FA0-4CFC-FF60E60897AF}"/>
                  </a:ext>
                </a:extLst>
              </p14:cNvPr>
              <p14:cNvContentPartPr/>
              <p14:nvPr/>
            </p14:nvContentPartPr>
            <p14:xfrm>
              <a:off x="744473" y="2856812"/>
              <a:ext cx="3484440" cy="360"/>
            </p14:xfrm>
          </p:contentPart>
        </mc:Choice>
        <mc:Fallback xmlns="">
          <p:pic>
            <p:nvPicPr>
              <p:cNvPr id="40" name="Ink 39">
                <a:extLst>
                  <a:ext uri="{FF2B5EF4-FFF2-40B4-BE49-F238E27FC236}">
                    <a16:creationId xmlns:a16="http://schemas.microsoft.com/office/drawing/2014/main" id="{962A10AD-0541-3FA0-4CFC-FF60E60897AF}"/>
                  </a:ext>
                </a:extLst>
              </p:cNvPr>
              <p:cNvPicPr/>
              <p:nvPr/>
            </p:nvPicPr>
            <p:blipFill>
              <a:blip r:embed="rId14"/>
              <a:stretch>
                <a:fillRect/>
              </a:stretch>
            </p:blipFill>
            <p:spPr>
              <a:xfrm>
                <a:off x="738353" y="2850692"/>
                <a:ext cx="3496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Ink 41">
                <a:extLst>
                  <a:ext uri="{FF2B5EF4-FFF2-40B4-BE49-F238E27FC236}">
                    <a16:creationId xmlns:a16="http://schemas.microsoft.com/office/drawing/2014/main" id="{84021CD1-2229-A9B6-44CC-012C5D06EFEE}"/>
                  </a:ext>
                </a:extLst>
              </p14:cNvPr>
              <p14:cNvContentPartPr/>
              <p14:nvPr/>
            </p14:nvContentPartPr>
            <p14:xfrm>
              <a:off x="2007353" y="3045452"/>
              <a:ext cx="2582640" cy="360"/>
            </p14:xfrm>
          </p:contentPart>
        </mc:Choice>
        <mc:Fallback xmlns="">
          <p:pic>
            <p:nvPicPr>
              <p:cNvPr id="42" name="Ink 41">
                <a:extLst>
                  <a:ext uri="{FF2B5EF4-FFF2-40B4-BE49-F238E27FC236}">
                    <a16:creationId xmlns:a16="http://schemas.microsoft.com/office/drawing/2014/main" id="{84021CD1-2229-A9B6-44CC-012C5D06EFEE}"/>
                  </a:ext>
                </a:extLst>
              </p:cNvPr>
              <p:cNvPicPr/>
              <p:nvPr/>
            </p:nvPicPr>
            <p:blipFill>
              <a:blip r:embed="rId16"/>
              <a:stretch>
                <a:fillRect/>
              </a:stretch>
            </p:blipFill>
            <p:spPr>
              <a:xfrm>
                <a:off x="2001233" y="3039332"/>
                <a:ext cx="2594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Ink 42">
                <a:extLst>
                  <a:ext uri="{FF2B5EF4-FFF2-40B4-BE49-F238E27FC236}">
                    <a16:creationId xmlns:a16="http://schemas.microsoft.com/office/drawing/2014/main" id="{895B27CD-0139-77DF-542B-807BD97DBB91}"/>
                  </a:ext>
                </a:extLst>
              </p14:cNvPr>
              <p14:cNvContentPartPr/>
              <p14:nvPr/>
            </p14:nvContentPartPr>
            <p14:xfrm>
              <a:off x="7390073" y="3837092"/>
              <a:ext cx="1281960" cy="360"/>
            </p14:xfrm>
          </p:contentPart>
        </mc:Choice>
        <mc:Fallback xmlns="">
          <p:pic>
            <p:nvPicPr>
              <p:cNvPr id="43" name="Ink 42">
                <a:extLst>
                  <a:ext uri="{FF2B5EF4-FFF2-40B4-BE49-F238E27FC236}">
                    <a16:creationId xmlns:a16="http://schemas.microsoft.com/office/drawing/2014/main" id="{895B27CD-0139-77DF-542B-807BD97DBB91}"/>
                  </a:ext>
                </a:extLst>
              </p:cNvPr>
              <p:cNvPicPr/>
              <p:nvPr/>
            </p:nvPicPr>
            <p:blipFill>
              <a:blip r:embed="rId18"/>
              <a:stretch>
                <a:fillRect/>
              </a:stretch>
            </p:blipFill>
            <p:spPr>
              <a:xfrm>
                <a:off x="7383953" y="3830972"/>
                <a:ext cx="1294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a:extLst>
                  <a:ext uri="{FF2B5EF4-FFF2-40B4-BE49-F238E27FC236}">
                    <a16:creationId xmlns:a16="http://schemas.microsoft.com/office/drawing/2014/main" id="{D16877A6-432B-63D9-E4C9-B81B4068E2AE}"/>
                  </a:ext>
                </a:extLst>
              </p14:cNvPr>
              <p14:cNvContentPartPr/>
              <p14:nvPr/>
            </p14:nvContentPartPr>
            <p14:xfrm>
              <a:off x="10510193" y="3837092"/>
              <a:ext cx="952200" cy="360"/>
            </p14:xfrm>
          </p:contentPart>
        </mc:Choice>
        <mc:Fallback xmlns="">
          <p:pic>
            <p:nvPicPr>
              <p:cNvPr id="44" name="Ink 43">
                <a:extLst>
                  <a:ext uri="{FF2B5EF4-FFF2-40B4-BE49-F238E27FC236}">
                    <a16:creationId xmlns:a16="http://schemas.microsoft.com/office/drawing/2014/main" id="{D16877A6-432B-63D9-E4C9-B81B4068E2AE}"/>
                  </a:ext>
                </a:extLst>
              </p:cNvPr>
              <p:cNvPicPr/>
              <p:nvPr/>
            </p:nvPicPr>
            <p:blipFill>
              <a:blip r:embed="rId20"/>
              <a:stretch>
                <a:fillRect/>
              </a:stretch>
            </p:blipFill>
            <p:spPr>
              <a:xfrm>
                <a:off x="10504073" y="3830972"/>
                <a:ext cx="964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A426F1FD-B788-D29D-9070-FEB787310183}"/>
                  </a:ext>
                </a:extLst>
              </p14:cNvPr>
              <p14:cNvContentPartPr/>
              <p14:nvPr/>
            </p14:nvContentPartPr>
            <p14:xfrm>
              <a:off x="7201793" y="4365212"/>
              <a:ext cx="3376800" cy="360"/>
            </p14:xfrm>
          </p:contentPart>
        </mc:Choice>
        <mc:Fallback xmlns="">
          <p:pic>
            <p:nvPicPr>
              <p:cNvPr id="45" name="Ink 44">
                <a:extLst>
                  <a:ext uri="{FF2B5EF4-FFF2-40B4-BE49-F238E27FC236}">
                    <a16:creationId xmlns:a16="http://schemas.microsoft.com/office/drawing/2014/main" id="{A426F1FD-B788-D29D-9070-FEB787310183}"/>
                  </a:ext>
                </a:extLst>
              </p:cNvPr>
              <p:cNvPicPr/>
              <p:nvPr/>
            </p:nvPicPr>
            <p:blipFill>
              <a:blip r:embed="rId22"/>
              <a:stretch>
                <a:fillRect/>
              </a:stretch>
            </p:blipFill>
            <p:spPr>
              <a:xfrm>
                <a:off x="7195673" y="4359092"/>
                <a:ext cx="3389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 name="Ink 45">
                <a:extLst>
                  <a:ext uri="{FF2B5EF4-FFF2-40B4-BE49-F238E27FC236}">
                    <a16:creationId xmlns:a16="http://schemas.microsoft.com/office/drawing/2014/main" id="{94C8A866-17C2-4531-4749-1F72EE086D4F}"/>
                  </a:ext>
                </a:extLst>
              </p14:cNvPr>
              <p14:cNvContentPartPr/>
              <p14:nvPr/>
            </p14:nvContentPartPr>
            <p14:xfrm>
              <a:off x="9888113" y="5270252"/>
              <a:ext cx="2186280" cy="360"/>
            </p14:xfrm>
          </p:contentPart>
        </mc:Choice>
        <mc:Fallback xmlns="">
          <p:pic>
            <p:nvPicPr>
              <p:cNvPr id="46" name="Ink 45">
                <a:extLst>
                  <a:ext uri="{FF2B5EF4-FFF2-40B4-BE49-F238E27FC236}">
                    <a16:creationId xmlns:a16="http://schemas.microsoft.com/office/drawing/2014/main" id="{94C8A866-17C2-4531-4749-1F72EE086D4F}"/>
                  </a:ext>
                </a:extLst>
              </p:cNvPr>
              <p:cNvPicPr/>
              <p:nvPr/>
            </p:nvPicPr>
            <p:blipFill>
              <a:blip r:embed="rId24"/>
              <a:stretch>
                <a:fillRect/>
              </a:stretch>
            </p:blipFill>
            <p:spPr>
              <a:xfrm>
                <a:off x="9881993" y="5264132"/>
                <a:ext cx="2198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Ink 48">
                <a:extLst>
                  <a:ext uri="{FF2B5EF4-FFF2-40B4-BE49-F238E27FC236}">
                    <a16:creationId xmlns:a16="http://schemas.microsoft.com/office/drawing/2014/main" id="{5BAA068D-1D82-F975-EC4A-254C8C39DD92}"/>
                  </a:ext>
                </a:extLst>
              </p14:cNvPr>
              <p14:cNvContentPartPr/>
              <p14:nvPr/>
            </p14:nvContentPartPr>
            <p14:xfrm>
              <a:off x="5975993" y="5816732"/>
              <a:ext cx="1669680" cy="360"/>
            </p14:xfrm>
          </p:contentPart>
        </mc:Choice>
        <mc:Fallback xmlns="">
          <p:pic>
            <p:nvPicPr>
              <p:cNvPr id="49" name="Ink 48">
                <a:extLst>
                  <a:ext uri="{FF2B5EF4-FFF2-40B4-BE49-F238E27FC236}">
                    <a16:creationId xmlns:a16="http://schemas.microsoft.com/office/drawing/2014/main" id="{5BAA068D-1D82-F975-EC4A-254C8C39DD92}"/>
                  </a:ext>
                </a:extLst>
              </p:cNvPr>
              <p:cNvPicPr/>
              <p:nvPr/>
            </p:nvPicPr>
            <p:blipFill>
              <a:blip r:embed="rId26"/>
              <a:stretch>
                <a:fillRect/>
              </a:stretch>
            </p:blipFill>
            <p:spPr>
              <a:xfrm>
                <a:off x="5969873" y="5810612"/>
                <a:ext cx="1681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Ink 49">
                <a:extLst>
                  <a:ext uri="{FF2B5EF4-FFF2-40B4-BE49-F238E27FC236}">
                    <a16:creationId xmlns:a16="http://schemas.microsoft.com/office/drawing/2014/main" id="{03579ABB-5A67-DA4C-7A05-E41A72103FEA}"/>
                  </a:ext>
                </a:extLst>
              </p14:cNvPr>
              <p14:cNvContentPartPr/>
              <p14:nvPr/>
            </p14:nvContentPartPr>
            <p14:xfrm>
              <a:off x="8502473" y="6014732"/>
              <a:ext cx="1618560" cy="360"/>
            </p14:xfrm>
          </p:contentPart>
        </mc:Choice>
        <mc:Fallback xmlns="">
          <p:pic>
            <p:nvPicPr>
              <p:cNvPr id="50" name="Ink 49">
                <a:extLst>
                  <a:ext uri="{FF2B5EF4-FFF2-40B4-BE49-F238E27FC236}">
                    <a16:creationId xmlns:a16="http://schemas.microsoft.com/office/drawing/2014/main" id="{03579ABB-5A67-DA4C-7A05-E41A72103FEA}"/>
                  </a:ext>
                </a:extLst>
              </p:cNvPr>
              <p:cNvPicPr/>
              <p:nvPr/>
            </p:nvPicPr>
            <p:blipFill>
              <a:blip r:embed="rId28"/>
              <a:stretch>
                <a:fillRect/>
              </a:stretch>
            </p:blipFill>
            <p:spPr>
              <a:xfrm>
                <a:off x="8496353" y="6008612"/>
                <a:ext cx="1630800" cy="12600"/>
              </a:xfrm>
              <a:prstGeom prst="rect">
                <a:avLst/>
              </a:prstGeom>
            </p:spPr>
          </p:pic>
        </mc:Fallback>
      </mc:AlternateContent>
    </p:spTree>
    <p:extLst>
      <p:ext uri="{BB962C8B-B14F-4D97-AF65-F5344CB8AC3E}">
        <p14:creationId xmlns:p14="http://schemas.microsoft.com/office/powerpoint/2010/main" val="188825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2E39-DD0B-5811-13E6-4B3938FFFD97}"/>
              </a:ext>
            </a:extLst>
          </p:cNvPr>
          <p:cNvSpPr>
            <a:spLocks noGrp="1"/>
          </p:cNvSpPr>
          <p:nvPr>
            <p:ph type="title"/>
          </p:nvPr>
        </p:nvSpPr>
        <p:spPr>
          <a:xfrm>
            <a:off x="0" y="0"/>
            <a:ext cx="12192000" cy="964911"/>
          </a:xfrm>
        </p:spPr>
        <p:txBody>
          <a:bodyPr>
            <a:normAutofit/>
          </a:bodyPr>
          <a:lstStyle/>
          <a:p>
            <a:pPr marL="50800" algn="ctr"/>
            <a:r>
              <a:rPr lang="pl-PL" sz="3200" b="1" dirty="0"/>
              <a:t>Evaluation </a:t>
            </a:r>
            <a:r>
              <a:rPr lang="pl-PL" sz="3200" b="1" dirty="0" err="1"/>
              <a:t>criteria</a:t>
            </a:r>
            <a:br>
              <a:rPr lang="pl-PL" sz="3200" b="1" dirty="0"/>
            </a:br>
            <a:r>
              <a:rPr lang="pl-PL" sz="2000" b="1" dirty="0"/>
              <a:t> </a:t>
            </a:r>
            <a:r>
              <a:rPr lang="pl-PL" sz="2000" dirty="0"/>
              <a:t>(MSCA </a:t>
            </a:r>
            <a:r>
              <a:rPr lang="pl-PL" sz="2000" dirty="0" err="1">
                <a:hlinkClick r:id="rId3"/>
              </a:rPr>
              <a:t>Work</a:t>
            </a:r>
            <a:r>
              <a:rPr lang="pl-PL" sz="2000" dirty="0">
                <a:hlinkClick r:id="rId3"/>
              </a:rPr>
              <a:t> </a:t>
            </a:r>
            <a:r>
              <a:rPr lang="pl-PL" sz="2000" dirty="0" err="1">
                <a:hlinkClick r:id="rId3"/>
              </a:rPr>
              <a:t>Porgramme</a:t>
            </a:r>
            <a:r>
              <a:rPr lang="pl-PL" sz="2000" dirty="0"/>
              <a:t> 2023-2024, p. 100)</a:t>
            </a:r>
            <a:endParaRPr lang="lv-LV" sz="3200" dirty="0"/>
          </a:p>
        </p:txBody>
      </p:sp>
      <p:graphicFrame>
        <p:nvGraphicFramePr>
          <p:cNvPr id="4" name="Tabela 3">
            <a:extLst>
              <a:ext uri="{FF2B5EF4-FFF2-40B4-BE49-F238E27FC236}">
                <a16:creationId xmlns:a16="http://schemas.microsoft.com/office/drawing/2014/main" id="{8EC8353E-F74F-423C-B68C-6858CC384803}"/>
              </a:ext>
            </a:extLst>
          </p:cNvPr>
          <p:cNvGraphicFramePr>
            <a:graphicFrameLocks noGrp="1"/>
          </p:cNvGraphicFramePr>
          <p:nvPr>
            <p:extLst>
              <p:ext uri="{D42A27DB-BD31-4B8C-83A1-F6EECF244321}">
                <p14:modId xmlns:p14="http://schemas.microsoft.com/office/powerpoint/2010/main" val="2275102136"/>
              </p:ext>
            </p:extLst>
          </p:nvPr>
        </p:nvGraphicFramePr>
        <p:xfrm>
          <a:off x="433633" y="1115739"/>
          <a:ext cx="11472420" cy="5643880"/>
        </p:xfrm>
        <a:graphic>
          <a:graphicData uri="http://schemas.openxmlformats.org/drawingml/2006/table">
            <a:tbl>
              <a:tblPr firstRow="1" bandRow="1">
                <a:tableStyleId>{5C22544A-7EE6-4342-B048-85BDC9FD1C3A}</a:tableStyleId>
              </a:tblPr>
              <a:tblGrid>
                <a:gridCol w="3824140">
                  <a:extLst>
                    <a:ext uri="{9D8B030D-6E8A-4147-A177-3AD203B41FA5}">
                      <a16:colId xmlns:a16="http://schemas.microsoft.com/office/drawing/2014/main" val="1445088131"/>
                    </a:ext>
                  </a:extLst>
                </a:gridCol>
                <a:gridCol w="3824140">
                  <a:extLst>
                    <a:ext uri="{9D8B030D-6E8A-4147-A177-3AD203B41FA5}">
                      <a16:colId xmlns:a16="http://schemas.microsoft.com/office/drawing/2014/main" val="2263980817"/>
                    </a:ext>
                  </a:extLst>
                </a:gridCol>
                <a:gridCol w="3824140">
                  <a:extLst>
                    <a:ext uri="{9D8B030D-6E8A-4147-A177-3AD203B41FA5}">
                      <a16:colId xmlns:a16="http://schemas.microsoft.com/office/drawing/2014/main" val="991016414"/>
                    </a:ext>
                  </a:extLst>
                </a:gridCol>
              </a:tblGrid>
              <a:tr h="370840">
                <a:tc>
                  <a:txBody>
                    <a:bodyPr/>
                    <a:lstStyle/>
                    <a:p>
                      <a:pPr algn="ctr"/>
                      <a:r>
                        <a:rPr lang="pl-PL" sz="1800" dirty="0">
                          <a:solidFill>
                            <a:srgbClr val="19001E"/>
                          </a:solidFill>
                        </a:rPr>
                        <a:t>Excellence</a:t>
                      </a:r>
                    </a:p>
                  </a:txBody>
                  <a:tcPr/>
                </a:tc>
                <a:tc>
                  <a:txBody>
                    <a:bodyPr/>
                    <a:lstStyle/>
                    <a:p>
                      <a:pPr algn="ctr"/>
                      <a:r>
                        <a:rPr lang="pl-PL" sz="1800" dirty="0" err="1">
                          <a:solidFill>
                            <a:srgbClr val="19001E"/>
                          </a:solidFill>
                        </a:rPr>
                        <a:t>Impact</a:t>
                      </a:r>
                      <a:endParaRPr lang="pl-PL" sz="1800" dirty="0">
                        <a:solidFill>
                          <a:srgbClr val="19001E"/>
                        </a:solidFill>
                      </a:endParaRPr>
                    </a:p>
                  </a:txBody>
                  <a:tcPr/>
                </a:tc>
                <a:tc>
                  <a:txBody>
                    <a:bodyPr/>
                    <a:lstStyle/>
                    <a:p>
                      <a:pPr algn="ctr"/>
                      <a:r>
                        <a:rPr lang="en-US" sz="1800" dirty="0">
                          <a:solidFill>
                            <a:srgbClr val="19001E"/>
                          </a:solidFill>
                        </a:rPr>
                        <a:t>Quality and efficiency</a:t>
                      </a:r>
                    </a:p>
                    <a:p>
                      <a:pPr algn="ctr"/>
                      <a:r>
                        <a:rPr lang="en-US" sz="1800" dirty="0">
                          <a:solidFill>
                            <a:srgbClr val="19001E"/>
                          </a:solidFill>
                        </a:rPr>
                        <a:t>of the implementation</a:t>
                      </a:r>
                      <a:endParaRPr lang="pl-PL" sz="1800" dirty="0">
                        <a:solidFill>
                          <a:srgbClr val="19001E"/>
                        </a:solidFill>
                      </a:endParaRPr>
                    </a:p>
                  </a:txBody>
                  <a:tcPr/>
                </a:tc>
                <a:extLst>
                  <a:ext uri="{0D108BD9-81ED-4DB2-BD59-A6C34878D82A}">
                    <a16:rowId xmlns:a16="http://schemas.microsoft.com/office/drawing/2014/main" val="2090767170"/>
                  </a:ext>
                </a:extLst>
              </a:tr>
              <a:tr h="370840">
                <a:tc>
                  <a:txBody>
                    <a:bodyPr/>
                    <a:lstStyle/>
                    <a:p>
                      <a:r>
                        <a:rPr lang="en-US" dirty="0"/>
                        <a:t>Quality and pertinence of the project’s research/innovation </a:t>
                      </a:r>
                      <a:r>
                        <a:rPr lang="en-US" b="1" dirty="0"/>
                        <a:t>objectives</a:t>
                      </a:r>
                      <a:r>
                        <a:rPr lang="en-US" dirty="0"/>
                        <a:t> (and the extent to which they are ambitious, and go </a:t>
                      </a:r>
                      <a:r>
                        <a:rPr lang="en-US" b="1" dirty="0"/>
                        <a:t>beyond the state of</a:t>
                      </a:r>
                      <a:r>
                        <a:rPr lang="pl-PL" b="1" dirty="0"/>
                        <a:t> the art</a:t>
                      </a:r>
                      <a:r>
                        <a:rPr lang="pl-PL" dirty="0"/>
                        <a:t>)</a:t>
                      </a:r>
                    </a:p>
                  </a:txBody>
                  <a:tcPr/>
                </a:tc>
                <a:tc>
                  <a:txBody>
                    <a:bodyPr/>
                    <a:lstStyle/>
                    <a:p>
                      <a:r>
                        <a:rPr lang="en-US" dirty="0"/>
                        <a:t>Developing new and lasting research </a:t>
                      </a:r>
                      <a:r>
                        <a:rPr lang="en-US" b="1" dirty="0"/>
                        <a:t>collaborations</a:t>
                      </a:r>
                      <a:r>
                        <a:rPr lang="en-US" dirty="0"/>
                        <a:t>, achieving </a:t>
                      </a:r>
                      <a:r>
                        <a:rPr lang="en-US" b="1" dirty="0"/>
                        <a:t>transfer of knowledge</a:t>
                      </a:r>
                      <a:r>
                        <a:rPr lang="en-US" dirty="0"/>
                        <a:t> between participating </a:t>
                      </a:r>
                      <a:r>
                        <a:rPr lang="en-US" dirty="0" err="1"/>
                        <a:t>organisations</a:t>
                      </a:r>
                      <a:r>
                        <a:rPr lang="en-US" dirty="0"/>
                        <a:t> and contributing to improving research and</a:t>
                      </a:r>
                      <a:r>
                        <a:rPr lang="pl-PL" dirty="0"/>
                        <a:t> </a:t>
                      </a:r>
                      <a:r>
                        <a:rPr lang="en-US" dirty="0"/>
                        <a:t>innovation potential at the </a:t>
                      </a:r>
                      <a:r>
                        <a:rPr lang="en-US" b="1" dirty="0"/>
                        <a:t>European and global </a:t>
                      </a:r>
                      <a:r>
                        <a:rPr lang="en-US" dirty="0"/>
                        <a:t>level</a:t>
                      </a:r>
                      <a:endParaRPr lang="pl-PL" dirty="0"/>
                    </a:p>
                  </a:txBody>
                  <a:tcPr/>
                </a:tc>
                <a:tc>
                  <a:txBody>
                    <a:bodyPr/>
                    <a:lstStyle/>
                    <a:p>
                      <a:r>
                        <a:rPr lang="en-US" dirty="0"/>
                        <a:t>Quality and effectiveness of the </a:t>
                      </a:r>
                      <a:r>
                        <a:rPr lang="en-US" b="1" dirty="0"/>
                        <a:t>work plan</a:t>
                      </a:r>
                      <a:r>
                        <a:rPr lang="en-US" dirty="0"/>
                        <a:t>, </a:t>
                      </a:r>
                      <a:r>
                        <a:rPr lang="en-US" b="1" dirty="0"/>
                        <a:t>assessment of risks</a:t>
                      </a:r>
                      <a:r>
                        <a:rPr lang="en-US" dirty="0"/>
                        <a:t>, and appropriateness of the </a:t>
                      </a:r>
                      <a:r>
                        <a:rPr lang="en-US" b="1" dirty="0"/>
                        <a:t>effort assigned </a:t>
                      </a:r>
                      <a:r>
                        <a:rPr lang="en-US" dirty="0"/>
                        <a:t>to work packages</a:t>
                      </a:r>
                      <a:endParaRPr lang="pl-PL" dirty="0"/>
                    </a:p>
                  </a:txBody>
                  <a:tcPr/>
                </a:tc>
                <a:extLst>
                  <a:ext uri="{0D108BD9-81ED-4DB2-BD59-A6C34878D82A}">
                    <a16:rowId xmlns:a16="http://schemas.microsoft.com/office/drawing/2014/main" val="407601331"/>
                  </a:ext>
                </a:extLst>
              </a:tr>
              <a:tr h="370840">
                <a:tc>
                  <a:txBody>
                    <a:bodyPr/>
                    <a:lstStyle/>
                    <a:p>
                      <a:r>
                        <a:rPr lang="en-US" dirty="0"/>
                        <a:t>Soundness of the proposed methodology (including </a:t>
                      </a:r>
                      <a:r>
                        <a:rPr lang="en-US" b="1" dirty="0"/>
                        <a:t>international, inter-sectoral and interdisciplinary</a:t>
                      </a:r>
                      <a:r>
                        <a:rPr lang="en-US" dirty="0"/>
                        <a:t> approaches, consideration of the </a:t>
                      </a:r>
                      <a:r>
                        <a:rPr lang="en-US" b="1" dirty="0"/>
                        <a:t>gender dimension </a:t>
                      </a:r>
                      <a:r>
                        <a:rPr lang="en-US" dirty="0"/>
                        <a:t>and other </a:t>
                      </a:r>
                      <a:r>
                        <a:rPr lang="en-US" b="1" dirty="0"/>
                        <a:t>diversity aspects </a:t>
                      </a:r>
                      <a:r>
                        <a:rPr lang="en-US" dirty="0"/>
                        <a:t>if relevant for the research project, and the quality of </a:t>
                      </a:r>
                      <a:r>
                        <a:rPr lang="en-US" b="1" dirty="0"/>
                        <a:t>open science </a:t>
                      </a:r>
                      <a:r>
                        <a:rPr lang="en-US" dirty="0"/>
                        <a:t>practices)</a:t>
                      </a:r>
                      <a:endParaRPr lang="pl-PL" dirty="0"/>
                    </a:p>
                  </a:txBody>
                  <a:tcPr/>
                </a:tc>
                <a:tc>
                  <a:txBody>
                    <a:bodyPr/>
                    <a:lstStyle/>
                    <a:p>
                      <a:r>
                        <a:rPr lang="en-US" dirty="0"/>
                        <a:t>Credibility of the measures to</a:t>
                      </a:r>
                      <a:r>
                        <a:rPr lang="en-US" b="1" dirty="0"/>
                        <a:t> enhance the career perspectives </a:t>
                      </a:r>
                      <a:r>
                        <a:rPr lang="en-US" dirty="0"/>
                        <a:t>of staff members and contribution to their </a:t>
                      </a:r>
                      <a:r>
                        <a:rPr lang="en-US" b="1" dirty="0"/>
                        <a:t>skills development</a:t>
                      </a:r>
                      <a:endParaRPr lang="pl-PL" b="1" dirty="0"/>
                    </a:p>
                  </a:txBody>
                  <a:tcPr/>
                </a:tc>
                <a:tc>
                  <a:txBody>
                    <a:bodyPr/>
                    <a:lstStyle/>
                    <a:p>
                      <a:r>
                        <a:rPr lang="en-US" dirty="0"/>
                        <a:t>Quality, capacity and </a:t>
                      </a:r>
                      <a:r>
                        <a:rPr lang="en-US" b="1" dirty="0"/>
                        <a:t>role of each participant</a:t>
                      </a:r>
                      <a:r>
                        <a:rPr lang="en-US" dirty="0"/>
                        <a:t>, including hosting arrangements and extent to which the consortium as a whole brings together the necessary expertise</a:t>
                      </a:r>
                      <a:endParaRPr lang="pl-PL" dirty="0"/>
                    </a:p>
                  </a:txBody>
                  <a:tcPr/>
                </a:tc>
                <a:extLst>
                  <a:ext uri="{0D108BD9-81ED-4DB2-BD59-A6C34878D82A}">
                    <a16:rowId xmlns:a16="http://schemas.microsoft.com/office/drawing/2014/main" val="2786836727"/>
                  </a:ext>
                </a:extLst>
              </a:tr>
              <a:tr h="370840">
                <a:tc>
                  <a:txBody>
                    <a:bodyPr/>
                    <a:lstStyle/>
                    <a:p>
                      <a:r>
                        <a:rPr lang="en-US" dirty="0"/>
                        <a:t>Quality of the proposed </a:t>
                      </a:r>
                      <a:r>
                        <a:rPr lang="en-US" b="1" dirty="0"/>
                        <a:t>interaction</a:t>
                      </a:r>
                      <a:r>
                        <a:rPr lang="en-US" dirty="0"/>
                        <a:t> between the participating </a:t>
                      </a:r>
                      <a:r>
                        <a:rPr lang="en-US" dirty="0" err="1"/>
                        <a:t>organisations</a:t>
                      </a:r>
                      <a:r>
                        <a:rPr lang="en-US" dirty="0"/>
                        <a:t> </a:t>
                      </a:r>
                      <a:r>
                        <a:rPr lang="en-US" b="1" dirty="0"/>
                        <a:t>in light of </a:t>
                      </a:r>
                      <a:r>
                        <a:rPr lang="en-US" dirty="0"/>
                        <a:t>the research and innovation </a:t>
                      </a:r>
                      <a:r>
                        <a:rPr lang="en-US" b="1" dirty="0"/>
                        <a:t>objectives</a:t>
                      </a:r>
                      <a:r>
                        <a:rPr lang="en-US" dirty="0"/>
                        <a:t>.</a:t>
                      </a:r>
                      <a:endParaRPr lang="pl-PL" dirty="0"/>
                    </a:p>
                  </a:txBody>
                  <a:tcPr/>
                </a:tc>
                <a:tc>
                  <a:txBody>
                    <a:bodyPr/>
                    <a:lstStyle/>
                    <a:p>
                      <a:r>
                        <a:rPr lang="en-US" dirty="0"/>
                        <a:t>Suitability and quality of the measures to </a:t>
                      </a:r>
                      <a:r>
                        <a:rPr lang="en-US" dirty="0" err="1"/>
                        <a:t>maximise</a:t>
                      </a:r>
                      <a:r>
                        <a:rPr lang="en-US" dirty="0"/>
                        <a:t> </a:t>
                      </a:r>
                      <a:r>
                        <a:rPr lang="en-US" b="1" dirty="0"/>
                        <a:t>expected outcomes and impacts</a:t>
                      </a:r>
                      <a:r>
                        <a:rPr lang="en-US" dirty="0"/>
                        <a:t>, as set out in the dissemination and exploitation </a:t>
                      </a:r>
                      <a:r>
                        <a:rPr lang="en-US" b="1" dirty="0"/>
                        <a:t>plan</a:t>
                      </a:r>
                      <a:r>
                        <a:rPr lang="en-US" dirty="0"/>
                        <a:t>, including communication activities </a:t>
                      </a:r>
                      <a:endParaRPr lang="pl-PL" dirty="0"/>
                    </a:p>
                  </a:txBody>
                  <a:tcPr/>
                </a:tc>
                <a:tc>
                  <a:txBody>
                    <a:bodyPr/>
                    <a:lstStyle/>
                    <a:p>
                      <a:endParaRPr lang="pl-PL" dirty="0"/>
                    </a:p>
                  </a:txBody>
                  <a:tcPr/>
                </a:tc>
                <a:extLst>
                  <a:ext uri="{0D108BD9-81ED-4DB2-BD59-A6C34878D82A}">
                    <a16:rowId xmlns:a16="http://schemas.microsoft.com/office/drawing/2014/main" val="625898182"/>
                  </a:ext>
                </a:extLst>
              </a:tr>
              <a:tr h="370840">
                <a:tc>
                  <a:txBody>
                    <a:bodyPr/>
                    <a:lstStyle/>
                    <a:p>
                      <a:endParaRPr lang="pl-PL"/>
                    </a:p>
                  </a:txBody>
                  <a:tcPr/>
                </a:tc>
                <a:tc>
                  <a:txBody>
                    <a:bodyPr/>
                    <a:lstStyle/>
                    <a:p>
                      <a:r>
                        <a:rPr lang="en-US" dirty="0"/>
                        <a:t>The magnitude and importance of the project’s contribution to the </a:t>
                      </a:r>
                      <a:r>
                        <a:rPr lang="en-US" b="1" dirty="0"/>
                        <a:t>expected scientific, societal and economic impacts</a:t>
                      </a:r>
                      <a:r>
                        <a:rPr lang="en-US" dirty="0"/>
                        <a:t>.</a:t>
                      </a:r>
                      <a:endParaRPr lang="pl-PL" dirty="0"/>
                    </a:p>
                  </a:txBody>
                  <a:tcPr/>
                </a:tc>
                <a:tc>
                  <a:txBody>
                    <a:bodyPr/>
                    <a:lstStyle/>
                    <a:p>
                      <a:endParaRPr lang="pl-PL"/>
                    </a:p>
                  </a:txBody>
                  <a:tcPr/>
                </a:tc>
                <a:extLst>
                  <a:ext uri="{0D108BD9-81ED-4DB2-BD59-A6C34878D82A}">
                    <a16:rowId xmlns:a16="http://schemas.microsoft.com/office/drawing/2014/main" val="3107691399"/>
                  </a:ext>
                </a:extLst>
              </a:tr>
              <a:tr h="370840">
                <a:tc>
                  <a:txBody>
                    <a:bodyPr/>
                    <a:lstStyle/>
                    <a:p>
                      <a:pPr algn="ctr"/>
                      <a:r>
                        <a:rPr lang="pl-PL" b="1" dirty="0"/>
                        <a:t>50% </a:t>
                      </a:r>
                    </a:p>
                  </a:txBody>
                  <a:tcPr/>
                </a:tc>
                <a:tc>
                  <a:txBody>
                    <a:bodyPr/>
                    <a:lstStyle/>
                    <a:p>
                      <a:pPr algn="ctr"/>
                      <a:r>
                        <a:rPr lang="pl-PL" b="1" dirty="0"/>
                        <a:t>30%</a:t>
                      </a:r>
                    </a:p>
                  </a:txBody>
                  <a:tcPr/>
                </a:tc>
                <a:tc>
                  <a:txBody>
                    <a:bodyPr/>
                    <a:lstStyle/>
                    <a:p>
                      <a:pPr algn="ctr"/>
                      <a:r>
                        <a:rPr lang="pl-PL" b="1" dirty="0"/>
                        <a:t>20%</a:t>
                      </a:r>
                    </a:p>
                  </a:txBody>
                  <a:tcPr/>
                </a:tc>
                <a:extLst>
                  <a:ext uri="{0D108BD9-81ED-4DB2-BD59-A6C34878D82A}">
                    <a16:rowId xmlns:a16="http://schemas.microsoft.com/office/drawing/2014/main" val="3100182824"/>
                  </a:ext>
                </a:extLst>
              </a:tr>
            </a:tbl>
          </a:graphicData>
        </a:graphic>
      </p:graphicFrame>
    </p:spTree>
    <p:extLst>
      <p:ext uri="{BB962C8B-B14F-4D97-AF65-F5344CB8AC3E}">
        <p14:creationId xmlns:p14="http://schemas.microsoft.com/office/powerpoint/2010/main" val="11682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F24-47BD-585A-4E83-4B6B9679330B}"/>
              </a:ext>
            </a:extLst>
          </p:cNvPr>
          <p:cNvSpPr>
            <a:spLocks noGrp="1"/>
          </p:cNvSpPr>
          <p:nvPr>
            <p:ph type="title"/>
          </p:nvPr>
        </p:nvSpPr>
        <p:spPr/>
        <p:txBody>
          <a:bodyPr/>
          <a:lstStyle/>
          <a:p>
            <a:r>
              <a:rPr lang="lv-LV" dirty="0" err="1"/>
              <a:t>Take</a:t>
            </a:r>
            <a:r>
              <a:rPr lang="lv-LV" dirty="0"/>
              <a:t> </a:t>
            </a:r>
            <a:r>
              <a:rPr lang="lv-LV" dirty="0" err="1"/>
              <a:t>home</a:t>
            </a:r>
            <a:r>
              <a:rPr lang="lv-LV" dirty="0"/>
              <a:t> </a:t>
            </a:r>
            <a:r>
              <a:rPr lang="lv-LV" dirty="0" err="1"/>
              <a:t>messages</a:t>
            </a:r>
            <a:endParaRPr lang="lv-LV" dirty="0"/>
          </a:p>
        </p:txBody>
      </p:sp>
      <p:sp>
        <p:nvSpPr>
          <p:cNvPr id="3" name="Text Placeholder 2">
            <a:extLst>
              <a:ext uri="{FF2B5EF4-FFF2-40B4-BE49-F238E27FC236}">
                <a16:creationId xmlns:a16="http://schemas.microsoft.com/office/drawing/2014/main" id="{9B27041C-0568-3476-E11F-0305249CA6D9}"/>
              </a:ext>
            </a:extLst>
          </p:cNvPr>
          <p:cNvSpPr>
            <a:spLocks noGrp="1"/>
          </p:cNvSpPr>
          <p:nvPr>
            <p:ph type="body" idx="1"/>
          </p:nvPr>
        </p:nvSpPr>
        <p:spPr/>
        <p:txBody>
          <a:bodyPr>
            <a:normAutofit/>
          </a:bodyPr>
          <a:lstStyle/>
          <a:p>
            <a:r>
              <a:rPr lang="en-US" sz="2000" dirty="0"/>
              <a:t>Excellence part is a half of your proposal success  (50% of weight);</a:t>
            </a:r>
          </a:p>
          <a:p>
            <a:r>
              <a:rPr lang="en-US" sz="2000" dirty="0"/>
              <a:t>Make sure you have clear and specific research objectives, and they are directly connected to work packages;</a:t>
            </a:r>
          </a:p>
          <a:p>
            <a:r>
              <a:rPr lang="en-US" sz="2000" dirty="0"/>
              <a:t>Think very specifically what are the strengths and uniqueness of your proposed consortium. Get everyone involved in the project activates and plan networking activities carefully! </a:t>
            </a:r>
          </a:p>
        </p:txBody>
      </p:sp>
    </p:spTree>
    <p:extLst>
      <p:ext uri="{BB962C8B-B14F-4D97-AF65-F5344CB8AC3E}">
        <p14:creationId xmlns:p14="http://schemas.microsoft.com/office/powerpoint/2010/main" val="222069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7094390" y="5023807"/>
            <a:ext cx="4682837" cy="931576"/>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2000"/>
              <a:buNone/>
            </a:pPr>
            <a:r>
              <a:rPr lang="en-US" sz="2000" dirty="0">
                <a:latin typeface="+mj-lt"/>
              </a:rPr>
              <a:t>Thank you! </a:t>
            </a:r>
            <a:br>
              <a:rPr lang="en-US" sz="2000" dirty="0">
                <a:latin typeface="+mj-lt"/>
              </a:rPr>
            </a:br>
            <a:br>
              <a:rPr lang="en-US" sz="2000" dirty="0">
                <a:latin typeface="+mj-lt"/>
              </a:rPr>
            </a:br>
            <a:br>
              <a:rPr lang="en-US" sz="2000" dirty="0">
                <a:latin typeface="+mj-lt"/>
              </a:rPr>
            </a:br>
            <a:r>
              <a:rPr lang="en-US" sz="2000" dirty="0">
                <a:latin typeface="+mj-lt"/>
              </a:rPr>
              <a:t>If you need any help, feel free to contact us:</a:t>
            </a:r>
            <a:br>
              <a:rPr lang="en-US" sz="2000" dirty="0">
                <a:latin typeface="+mj-lt"/>
              </a:rPr>
            </a:br>
            <a:r>
              <a:rPr lang="en-US" sz="2000" i="0" u="none" strike="noStrike" dirty="0">
                <a:solidFill>
                  <a:srgbClr val="B43282"/>
                </a:solidFill>
                <a:latin typeface="+mj-lt"/>
                <a:ea typeface="Calibri"/>
                <a:cs typeface="Calibri"/>
                <a:sym typeface="Calibri"/>
              </a:rPr>
              <a:t>Liene Kairiša </a:t>
            </a:r>
            <a:r>
              <a:rPr lang="en-US" sz="2000" i="0" u="none" strike="noStrike" dirty="0">
                <a:solidFill>
                  <a:srgbClr val="B43282"/>
                </a:solidFill>
                <a:latin typeface="+mj-lt"/>
                <a:ea typeface="Calibri"/>
                <a:cs typeface="Calibri"/>
                <a:sym typeface="Calibri"/>
                <a:hlinkClick r:id="rId3"/>
              </a:rPr>
              <a:t>liene.kairisa@lzp.gov.lv</a:t>
            </a:r>
            <a:r>
              <a:rPr lang="en-US" sz="2000" i="0" u="none" strike="noStrike" dirty="0">
                <a:solidFill>
                  <a:srgbClr val="B43282"/>
                </a:solidFill>
                <a:latin typeface="+mj-lt"/>
                <a:ea typeface="Calibri"/>
                <a:cs typeface="Calibri"/>
                <a:sym typeface="Calibri"/>
              </a:rPr>
              <a:t> </a:t>
            </a:r>
            <a:br>
              <a:rPr lang="en-US" sz="2000" i="0" u="none" strike="noStrike" dirty="0">
                <a:solidFill>
                  <a:srgbClr val="B43282"/>
                </a:solidFill>
                <a:latin typeface="+mj-lt"/>
                <a:ea typeface="Calibri"/>
                <a:cs typeface="Calibri"/>
                <a:sym typeface="Calibri"/>
              </a:rPr>
            </a:br>
            <a:r>
              <a:rPr lang="en-US" sz="2000" dirty="0">
                <a:solidFill>
                  <a:srgbClr val="B43282"/>
                </a:solidFill>
                <a:latin typeface="+mj-lt"/>
                <a:ea typeface="Calibri"/>
                <a:cs typeface="Calibri"/>
                <a:sym typeface="Calibri"/>
              </a:rPr>
              <a:t>Marta Muter  </a:t>
            </a:r>
            <a:r>
              <a:rPr lang="pl-PL" sz="2000" dirty="0" err="1">
                <a:solidFill>
                  <a:srgbClr val="B43282"/>
                </a:solidFill>
                <a:latin typeface="+mj-lt"/>
                <a:ea typeface="Calibri"/>
                <a:cs typeface="Calibri"/>
                <a:sym typeface="Calibri"/>
                <a:hlinkClick r:id="rId4"/>
              </a:rPr>
              <a:t>msca</a:t>
            </a:r>
            <a:r>
              <a:rPr lang="en-US" sz="2000" dirty="0">
                <a:solidFill>
                  <a:srgbClr val="B43282"/>
                </a:solidFill>
                <a:latin typeface="+mj-lt"/>
                <a:ea typeface="Calibri"/>
                <a:cs typeface="Calibri"/>
                <a:sym typeface="Calibri"/>
                <a:hlinkClick r:id="rId4"/>
              </a:rPr>
              <a:t>@nawa.gov.pl</a:t>
            </a:r>
            <a:r>
              <a:rPr lang="pl-PL" sz="2000" dirty="0">
                <a:solidFill>
                  <a:srgbClr val="B43282"/>
                </a:solidFill>
                <a:latin typeface="+mj-lt"/>
                <a:ea typeface="Calibri"/>
                <a:cs typeface="Calibri"/>
                <a:sym typeface="Calibri"/>
              </a:rPr>
              <a:t> </a:t>
            </a:r>
            <a:endParaRPr lang="en-US" sz="2000" dirty="0">
              <a:latin typeface="+mj-lt"/>
            </a:endParaRPr>
          </a:p>
        </p:txBody>
      </p:sp>
    </p:spTree>
    <p:extLst>
      <p:ext uri="{BB962C8B-B14F-4D97-AF65-F5344CB8AC3E}">
        <p14:creationId xmlns:p14="http://schemas.microsoft.com/office/powerpoint/2010/main" val="248340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2F7D-47BF-DFC9-8A15-F462074ACCFC}"/>
              </a:ext>
            </a:extLst>
          </p:cNvPr>
          <p:cNvSpPr>
            <a:spLocks noGrp="1"/>
          </p:cNvSpPr>
          <p:nvPr>
            <p:ph type="title"/>
          </p:nvPr>
        </p:nvSpPr>
        <p:spPr/>
        <p:txBody>
          <a:bodyPr/>
          <a:lstStyle/>
          <a:p>
            <a:pPr algn="ctr"/>
            <a:r>
              <a:rPr lang="en-US" dirty="0"/>
              <a:t>Excellence </a:t>
            </a:r>
          </a:p>
        </p:txBody>
      </p:sp>
      <p:graphicFrame>
        <p:nvGraphicFramePr>
          <p:cNvPr id="4" name="Table 4">
            <a:extLst>
              <a:ext uri="{FF2B5EF4-FFF2-40B4-BE49-F238E27FC236}">
                <a16:creationId xmlns:a16="http://schemas.microsoft.com/office/drawing/2014/main" id="{516DE5BB-356C-7D8C-E680-489800749093}"/>
              </a:ext>
            </a:extLst>
          </p:cNvPr>
          <p:cNvGraphicFramePr>
            <a:graphicFrameLocks noGrp="1"/>
          </p:cNvGraphicFramePr>
          <p:nvPr>
            <p:extLst>
              <p:ext uri="{D42A27DB-BD31-4B8C-83A1-F6EECF244321}">
                <p14:modId xmlns:p14="http://schemas.microsoft.com/office/powerpoint/2010/main" val="2090143337"/>
              </p:ext>
            </p:extLst>
          </p:nvPr>
        </p:nvGraphicFramePr>
        <p:xfrm>
          <a:off x="630810" y="1723321"/>
          <a:ext cx="5421198" cy="3804643"/>
        </p:xfrm>
        <a:graphic>
          <a:graphicData uri="http://schemas.openxmlformats.org/drawingml/2006/table">
            <a:tbl>
              <a:tblPr firstRow="1" bandRow="1">
                <a:tableStyleId>{8799B23B-EC83-4686-B30A-512413B5E67A}</a:tableStyleId>
              </a:tblPr>
              <a:tblGrid>
                <a:gridCol w="709642">
                  <a:extLst>
                    <a:ext uri="{9D8B030D-6E8A-4147-A177-3AD203B41FA5}">
                      <a16:colId xmlns:a16="http://schemas.microsoft.com/office/drawing/2014/main" val="2297708975"/>
                    </a:ext>
                  </a:extLst>
                </a:gridCol>
                <a:gridCol w="4711556">
                  <a:extLst>
                    <a:ext uri="{9D8B030D-6E8A-4147-A177-3AD203B41FA5}">
                      <a16:colId xmlns:a16="http://schemas.microsoft.com/office/drawing/2014/main" val="2530659174"/>
                    </a:ext>
                  </a:extLst>
                </a:gridCol>
              </a:tblGrid>
              <a:tr h="1036948">
                <a:tc>
                  <a:txBody>
                    <a:bodyPr/>
                    <a:lstStyle/>
                    <a:p>
                      <a:r>
                        <a:rPr lang="lv-LV" sz="1600" b="0" dirty="0"/>
                        <a:t>1.1.</a:t>
                      </a:r>
                    </a:p>
                  </a:txBody>
                  <a:tcPr/>
                </a:tc>
                <a:tc>
                  <a:txBody>
                    <a:bodyPr/>
                    <a:lstStyle/>
                    <a:p>
                      <a:r>
                        <a:rPr lang="en-US" sz="1600" b="0" dirty="0"/>
                        <a:t>Quality and pertinence of the</a:t>
                      </a:r>
                      <a:r>
                        <a:rPr lang="lv-LV" sz="1600" b="0" dirty="0"/>
                        <a:t> </a:t>
                      </a:r>
                      <a:r>
                        <a:rPr lang="en-US" sz="1600" b="0" dirty="0"/>
                        <a:t>project’s research/innovation</a:t>
                      </a:r>
                      <a:r>
                        <a:rPr lang="lv-LV" sz="1600" b="0" dirty="0"/>
                        <a:t> </a:t>
                      </a:r>
                      <a:r>
                        <a:rPr lang="en-US" sz="1600" b="0" dirty="0"/>
                        <a:t>objectives (and the extent to</a:t>
                      </a:r>
                      <a:r>
                        <a:rPr lang="lv-LV" sz="1600" b="0" dirty="0"/>
                        <a:t> </a:t>
                      </a:r>
                      <a:r>
                        <a:rPr lang="en-US" sz="1600" b="0" dirty="0"/>
                        <a:t>which they are ambitious,</a:t>
                      </a:r>
                      <a:r>
                        <a:rPr lang="lv-LV" sz="1600" b="0" dirty="0"/>
                        <a:t> </a:t>
                      </a:r>
                      <a:r>
                        <a:rPr lang="en-US" sz="1600" b="0" dirty="0"/>
                        <a:t>and go beyond the state of</a:t>
                      </a:r>
                      <a:r>
                        <a:rPr lang="lv-LV" sz="1600" b="0" dirty="0"/>
                        <a:t> </a:t>
                      </a:r>
                      <a:r>
                        <a:rPr lang="lv-LV" sz="1600" b="0" dirty="0" err="1"/>
                        <a:t>the</a:t>
                      </a:r>
                      <a:r>
                        <a:rPr lang="lv-LV" sz="1600" b="0" dirty="0"/>
                        <a:t> art)</a:t>
                      </a:r>
                    </a:p>
                  </a:txBody>
                  <a:tcPr/>
                </a:tc>
                <a:extLst>
                  <a:ext uri="{0D108BD9-81ED-4DB2-BD59-A6C34878D82A}">
                    <a16:rowId xmlns:a16="http://schemas.microsoft.com/office/drawing/2014/main" val="2120215134"/>
                  </a:ext>
                </a:extLst>
              </a:tr>
              <a:tr h="1624567">
                <a:tc>
                  <a:txBody>
                    <a:bodyPr/>
                    <a:lstStyle/>
                    <a:p>
                      <a:r>
                        <a:rPr lang="lv-LV" sz="1600" b="0" dirty="0"/>
                        <a:t>1.2.</a:t>
                      </a:r>
                    </a:p>
                    <a:p>
                      <a:endParaRPr lang="lv-LV" sz="1600" b="0" dirty="0"/>
                    </a:p>
                  </a:txBody>
                  <a:tcPr/>
                </a:tc>
                <a:tc>
                  <a:txBody>
                    <a:bodyPr/>
                    <a:lstStyle/>
                    <a:p>
                      <a:r>
                        <a:rPr lang="en-US" sz="1600" b="0" dirty="0"/>
                        <a:t>Soundness of the proposed</a:t>
                      </a:r>
                      <a:r>
                        <a:rPr lang="lv-LV" sz="1600" b="0" dirty="0"/>
                        <a:t> </a:t>
                      </a:r>
                      <a:r>
                        <a:rPr lang="en-US" sz="1600" b="0" dirty="0"/>
                        <a:t>methodology (including</a:t>
                      </a:r>
                      <a:r>
                        <a:rPr lang="lv-LV" sz="1600" b="0" dirty="0"/>
                        <a:t> </a:t>
                      </a:r>
                      <a:r>
                        <a:rPr lang="en-US" sz="1600" b="0" dirty="0"/>
                        <a:t>international, inter-sectoral</a:t>
                      </a:r>
                    </a:p>
                    <a:p>
                      <a:r>
                        <a:rPr lang="en-US" sz="1600" b="0" dirty="0"/>
                        <a:t>and interdisciplinary</a:t>
                      </a:r>
                      <a:r>
                        <a:rPr lang="lv-LV" sz="1600" b="0" dirty="0"/>
                        <a:t> </a:t>
                      </a:r>
                      <a:r>
                        <a:rPr lang="en-US" sz="1600" b="0" dirty="0"/>
                        <a:t>approaches, consideration of</a:t>
                      </a:r>
                      <a:r>
                        <a:rPr lang="lv-LV" sz="1600" b="0" dirty="0"/>
                        <a:t> </a:t>
                      </a:r>
                      <a:r>
                        <a:rPr lang="en-US" sz="1600" b="0" dirty="0"/>
                        <a:t>the gender dimension and</a:t>
                      </a:r>
                    </a:p>
                    <a:p>
                      <a:r>
                        <a:rPr lang="en-US" sz="1600" b="0" dirty="0"/>
                        <a:t>other diversity aspects if</a:t>
                      </a:r>
                      <a:r>
                        <a:rPr lang="lv-LV" sz="1600" b="0" dirty="0"/>
                        <a:t> </a:t>
                      </a:r>
                      <a:r>
                        <a:rPr lang="en-US" sz="1600" b="0" dirty="0"/>
                        <a:t>relevant for the research</a:t>
                      </a:r>
                      <a:r>
                        <a:rPr lang="lv-LV" sz="1600" b="0" dirty="0"/>
                        <a:t> </a:t>
                      </a:r>
                      <a:r>
                        <a:rPr lang="en-US" sz="1600" b="0" dirty="0"/>
                        <a:t>project, and the quality of</a:t>
                      </a:r>
                    </a:p>
                    <a:p>
                      <a:r>
                        <a:rPr lang="en-US" sz="1600" b="0" dirty="0"/>
                        <a:t>open science practices)</a:t>
                      </a:r>
                    </a:p>
                  </a:txBody>
                  <a:tcPr/>
                </a:tc>
                <a:extLst>
                  <a:ext uri="{0D108BD9-81ED-4DB2-BD59-A6C34878D82A}">
                    <a16:rowId xmlns:a16="http://schemas.microsoft.com/office/drawing/2014/main" val="1911397028"/>
                  </a:ext>
                </a:extLst>
              </a:tr>
              <a:tr h="939523">
                <a:tc>
                  <a:txBody>
                    <a:bodyPr/>
                    <a:lstStyle/>
                    <a:p>
                      <a:r>
                        <a:rPr lang="lv-LV" sz="1600" b="0" dirty="0"/>
                        <a:t>1.3.</a:t>
                      </a:r>
                    </a:p>
                  </a:txBody>
                  <a:tcPr/>
                </a:tc>
                <a:tc>
                  <a:txBody>
                    <a:bodyPr/>
                    <a:lstStyle/>
                    <a:p>
                      <a:r>
                        <a:rPr lang="en-US" sz="1600" b="0" dirty="0"/>
                        <a:t>Quality of the proposed</a:t>
                      </a:r>
                      <a:r>
                        <a:rPr lang="lv-LV" sz="1600" b="0" dirty="0"/>
                        <a:t> </a:t>
                      </a:r>
                      <a:r>
                        <a:rPr lang="en-US" sz="1600" b="0" dirty="0"/>
                        <a:t>interaction between the</a:t>
                      </a:r>
                      <a:r>
                        <a:rPr lang="lv-LV" sz="1600" b="0" dirty="0"/>
                        <a:t> </a:t>
                      </a:r>
                      <a:r>
                        <a:rPr lang="en-US" sz="1600" b="0" dirty="0"/>
                        <a:t>participating </a:t>
                      </a:r>
                      <a:r>
                        <a:rPr lang="en-US" sz="1600" b="0" dirty="0" err="1"/>
                        <a:t>organisations</a:t>
                      </a:r>
                      <a:r>
                        <a:rPr lang="en-US" sz="1600" b="0" dirty="0"/>
                        <a:t> in</a:t>
                      </a:r>
                    </a:p>
                    <a:p>
                      <a:r>
                        <a:rPr lang="en-US" sz="1600" b="0" dirty="0"/>
                        <a:t>light of the research and</a:t>
                      </a:r>
                      <a:r>
                        <a:rPr lang="lv-LV" sz="1600" b="0" dirty="0"/>
                        <a:t> </a:t>
                      </a:r>
                      <a:r>
                        <a:rPr lang="en-US" sz="1600" b="0" dirty="0"/>
                        <a:t>innovation objectives.</a:t>
                      </a:r>
                      <a:endParaRPr lang="lv-LV" sz="1600" b="0" dirty="0"/>
                    </a:p>
                  </a:txBody>
                  <a:tcPr/>
                </a:tc>
                <a:extLst>
                  <a:ext uri="{0D108BD9-81ED-4DB2-BD59-A6C34878D82A}">
                    <a16:rowId xmlns:a16="http://schemas.microsoft.com/office/drawing/2014/main" val="2366257493"/>
                  </a:ext>
                </a:extLst>
              </a:tr>
            </a:tbl>
          </a:graphicData>
        </a:graphic>
      </p:graphicFrame>
      <p:sp>
        <p:nvSpPr>
          <p:cNvPr id="5" name="TextBox 4">
            <a:extLst>
              <a:ext uri="{FF2B5EF4-FFF2-40B4-BE49-F238E27FC236}">
                <a16:creationId xmlns:a16="http://schemas.microsoft.com/office/drawing/2014/main" id="{E64D67E9-3AFA-F42F-3DBF-8585419AAA91}"/>
              </a:ext>
            </a:extLst>
          </p:cNvPr>
          <p:cNvSpPr txBox="1"/>
          <p:nvPr/>
        </p:nvSpPr>
        <p:spPr>
          <a:xfrm>
            <a:off x="1633048" y="5628378"/>
            <a:ext cx="2459115" cy="400110"/>
          </a:xfrm>
          <a:prstGeom prst="rect">
            <a:avLst/>
          </a:prstGeom>
          <a:noFill/>
        </p:spPr>
        <p:txBody>
          <a:bodyPr wrap="square" rtlCol="0">
            <a:spAutoFit/>
          </a:bodyPr>
          <a:lstStyle/>
          <a:p>
            <a:pPr algn="ctr"/>
            <a:r>
              <a:rPr lang="en-US" sz="2000" b="1" dirty="0">
                <a:solidFill>
                  <a:srgbClr val="B43282"/>
                </a:solidFill>
              </a:rPr>
              <a:t>50% of weight</a:t>
            </a:r>
          </a:p>
        </p:txBody>
      </p:sp>
      <p:graphicFrame>
        <p:nvGraphicFramePr>
          <p:cNvPr id="3" name="Diagram 2">
            <a:extLst>
              <a:ext uri="{FF2B5EF4-FFF2-40B4-BE49-F238E27FC236}">
                <a16:creationId xmlns:a16="http://schemas.microsoft.com/office/drawing/2014/main" id="{01ED1F01-2F9B-62AA-E87E-BE18C97725FA}"/>
              </a:ext>
            </a:extLst>
          </p:cNvPr>
          <p:cNvGraphicFramePr/>
          <p:nvPr>
            <p:extLst>
              <p:ext uri="{D42A27DB-BD31-4B8C-83A1-F6EECF244321}">
                <p14:modId xmlns:p14="http://schemas.microsoft.com/office/powerpoint/2010/main" val="3403763727"/>
              </p:ext>
            </p:extLst>
          </p:nvPr>
        </p:nvGraphicFramePr>
        <p:xfrm>
          <a:off x="5844618" y="1330036"/>
          <a:ext cx="6756923" cy="5012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31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E1D-7098-A45B-E3C2-B3CC2E1237E3}"/>
              </a:ext>
            </a:extLst>
          </p:cNvPr>
          <p:cNvSpPr>
            <a:spLocks noGrp="1"/>
          </p:cNvSpPr>
          <p:nvPr>
            <p:ph type="title"/>
          </p:nvPr>
        </p:nvSpPr>
        <p:spPr>
          <a:xfrm>
            <a:off x="838200" y="365125"/>
            <a:ext cx="10515600" cy="1103457"/>
          </a:xfrm>
        </p:spPr>
        <p:txBody>
          <a:bodyPr>
            <a:normAutofit fontScale="90000"/>
          </a:bodyPr>
          <a:lstStyle/>
          <a:p>
            <a:pPr algn="ctr"/>
            <a:r>
              <a:rPr lang="lv-LV" sz="3600" dirty="0"/>
              <a:t>1.1.</a:t>
            </a:r>
            <a:r>
              <a:rPr lang="en-US" sz="3600" dirty="0"/>
              <a:t>Quality and pertinence of the</a:t>
            </a:r>
            <a:r>
              <a:rPr lang="lv-LV" sz="3600" dirty="0"/>
              <a:t> </a:t>
            </a:r>
            <a:r>
              <a:rPr lang="en-US" sz="3600" dirty="0"/>
              <a:t>project’s research/innovation</a:t>
            </a:r>
            <a:r>
              <a:rPr lang="lv-LV" sz="3600" dirty="0"/>
              <a:t> </a:t>
            </a:r>
            <a:r>
              <a:rPr lang="en-US" sz="3600" dirty="0"/>
              <a:t>objectives </a:t>
            </a:r>
            <a:br>
              <a:rPr lang="lv-LV" sz="3100" dirty="0"/>
            </a:br>
            <a:r>
              <a:rPr lang="en-US" sz="2200" i="1" dirty="0"/>
              <a:t>(and the extent to</a:t>
            </a:r>
            <a:r>
              <a:rPr lang="lv-LV" sz="2200" i="1" dirty="0"/>
              <a:t> </a:t>
            </a:r>
            <a:r>
              <a:rPr lang="en-US" sz="2200" i="1" dirty="0"/>
              <a:t>which they are ambitious,</a:t>
            </a:r>
            <a:r>
              <a:rPr lang="lv-LV" sz="2200" i="1" dirty="0"/>
              <a:t> </a:t>
            </a:r>
            <a:r>
              <a:rPr lang="en-US" sz="2200" i="1" dirty="0"/>
              <a:t>and go beyond the state of</a:t>
            </a:r>
            <a:r>
              <a:rPr lang="lv-LV" sz="2200" i="1" dirty="0"/>
              <a:t> </a:t>
            </a:r>
            <a:r>
              <a:rPr lang="lv-LV" sz="2200" i="1" dirty="0" err="1"/>
              <a:t>the</a:t>
            </a:r>
            <a:r>
              <a:rPr lang="lv-LV" sz="2200" i="1" dirty="0"/>
              <a:t> art)</a:t>
            </a:r>
            <a:endParaRPr lang="lv-LV" i="1" dirty="0"/>
          </a:p>
        </p:txBody>
      </p:sp>
      <p:sp>
        <p:nvSpPr>
          <p:cNvPr id="3" name="Text Placeholder 2">
            <a:extLst>
              <a:ext uri="{FF2B5EF4-FFF2-40B4-BE49-F238E27FC236}">
                <a16:creationId xmlns:a16="http://schemas.microsoft.com/office/drawing/2014/main" id="{F2E4B63E-63B9-CD4E-1910-87EC4637ADC9}"/>
              </a:ext>
            </a:extLst>
          </p:cNvPr>
          <p:cNvSpPr>
            <a:spLocks noGrp="1"/>
          </p:cNvSpPr>
          <p:nvPr>
            <p:ph type="body" idx="1"/>
          </p:nvPr>
        </p:nvSpPr>
        <p:spPr>
          <a:xfrm>
            <a:off x="1437979" y="2250649"/>
            <a:ext cx="9779523" cy="2747962"/>
          </a:xfrm>
        </p:spPr>
        <p:txBody>
          <a:bodyPr/>
          <a:lstStyle/>
          <a:p>
            <a:pPr marL="50800" indent="0">
              <a:buNone/>
            </a:pPr>
            <a:r>
              <a:rPr lang="en-US" b="1" dirty="0"/>
              <a:t>Introduction, objectives and overview </a:t>
            </a:r>
            <a:r>
              <a:rPr lang="en-US" dirty="0"/>
              <a:t>of the research and innovation </a:t>
            </a:r>
            <a:r>
              <a:rPr lang="en-US" dirty="0" err="1"/>
              <a:t>programme</a:t>
            </a:r>
            <a:r>
              <a:rPr lang="en-US" dirty="0"/>
              <a:t>. Detail the research and innovation objectives. </a:t>
            </a:r>
            <a:endParaRPr lang="lv-LV" dirty="0"/>
          </a:p>
          <a:p>
            <a:pPr marL="50800" indent="0">
              <a:buNone/>
            </a:pPr>
            <a:r>
              <a:rPr lang="en-US" dirty="0"/>
              <a:t>Are the objectives measurable and verifiable? </a:t>
            </a:r>
            <a:endParaRPr lang="lv-LV" dirty="0"/>
          </a:p>
          <a:p>
            <a:pPr marL="50800" indent="0">
              <a:buNone/>
            </a:pPr>
            <a:r>
              <a:rPr lang="en-US" dirty="0"/>
              <a:t>Are they realistically achievable?</a:t>
            </a:r>
            <a:endParaRPr lang="lv-LV" dirty="0"/>
          </a:p>
        </p:txBody>
      </p:sp>
      <p:pic>
        <p:nvPicPr>
          <p:cNvPr id="6" name="Graphic 5" descr="Checkmark outline">
            <a:extLst>
              <a:ext uri="{FF2B5EF4-FFF2-40B4-BE49-F238E27FC236}">
                <a16:creationId xmlns:a16="http://schemas.microsoft.com/office/drawing/2014/main" id="{FB0AA34D-DADD-6651-AA0F-1E15D9136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0302" y="4607351"/>
            <a:ext cx="914400" cy="914400"/>
          </a:xfrm>
          <a:prstGeom prst="rect">
            <a:avLst/>
          </a:prstGeom>
        </p:spPr>
      </p:pic>
      <p:pic>
        <p:nvPicPr>
          <p:cNvPr id="8" name="Graphic 7" descr="Alterations &amp; Tailoring outline">
            <a:extLst>
              <a:ext uri="{FF2B5EF4-FFF2-40B4-BE49-F238E27FC236}">
                <a16:creationId xmlns:a16="http://schemas.microsoft.com/office/drawing/2014/main" id="{FFD81288-9911-BB3C-1C0B-484443F1CF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4656" y="4664075"/>
            <a:ext cx="914400" cy="914400"/>
          </a:xfrm>
          <a:prstGeom prst="rect">
            <a:avLst/>
          </a:prstGeom>
        </p:spPr>
      </p:pic>
      <p:pic>
        <p:nvPicPr>
          <p:cNvPr id="10" name="Graphic 9" descr="Aspiration outline">
            <a:extLst>
              <a:ext uri="{FF2B5EF4-FFF2-40B4-BE49-F238E27FC236}">
                <a16:creationId xmlns:a16="http://schemas.microsoft.com/office/drawing/2014/main" id="{307348EA-86C7-A8E7-1ACB-4AFA61D560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21476" y="5578475"/>
            <a:ext cx="914400" cy="914400"/>
          </a:xfrm>
          <a:prstGeom prst="rect">
            <a:avLst/>
          </a:prstGeom>
        </p:spPr>
      </p:pic>
      <p:sp>
        <p:nvSpPr>
          <p:cNvPr id="12" name="TextBox 11">
            <a:extLst>
              <a:ext uri="{FF2B5EF4-FFF2-40B4-BE49-F238E27FC236}">
                <a16:creationId xmlns:a16="http://schemas.microsoft.com/office/drawing/2014/main" id="{42E9D783-F2D4-5FB3-3E08-F90153E3B55D}"/>
              </a:ext>
            </a:extLst>
          </p:cNvPr>
          <p:cNvSpPr txBox="1"/>
          <p:nvPr/>
        </p:nvSpPr>
        <p:spPr>
          <a:xfrm>
            <a:off x="408101" y="6035675"/>
            <a:ext cx="9947240" cy="338554"/>
          </a:xfrm>
          <a:prstGeom prst="rect">
            <a:avLst/>
          </a:prstGeom>
          <a:noFill/>
        </p:spPr>
        <p:txBody>
          <a:bodyPr wrap="square">
            <a:spAutoFit/>
          </a:bodyPr>
          <a:lstStyle/>
          <a:p>
            <a:r>
              <a:rPr lang="lv-LV" sz="1600" b="1" dirty="0">
                <a:solidFill>
                  <a:srgbClr val="FF0000"/>
                </a:solidFill>
              </a:rPr>
              <a:t>!</a:t>
            </a:r>
            <a:r>
              <a:rPr lang="lv-LV" sz="1600" dirty="0"/>
              <a:t> </a:t>
            </a:r>
            <a:r>
              <a:rPr lang="en-US" sz="1600" dirty="0"/>
              <a:t>Consider including your project's overarching goal - keeping in mind the objectives of the SE call.</a:t>
            </a:r>
            <a:endParaRPr lang="lv-LV" sz="1600" dirty="0"/>
          </a:p>
        </p:txBody>
      </p:sp>
    </p:spTree>
    <p:extLst>
      <p:ext uri="{BB962C8B-B14F-4D97-AF65-F5344CB8AC3E}">
        <p14:creationId xmlns:p14="http://schemas.microsoft.com/office/powerpoint/2010/main" val="124112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6C0E-FEED-AC6B-46FF-B35FA884EB04}"/>
              </a:ext>
            </a:extLst>
          </p:cNvPr>
          <p:cNvSpPr>
            <a:spLocks noGrp="1"/>
          </p:cNvSpPr>
          <p:nvPr>
            <p:ph type="title"/>
          </p:nvPr>
        </p:nvSpPr>
        <p:spPr/>
        <p:txBody>
          <a:bodyPr>
            <a:normAutofit/>
          </a:bodyPr>
          <a:lstStyle/>
          <a:p>
            <a:r>
              <a:rPr lang="lv-LV" dirty="0" err="1"/>
              <a:t>Introduction</a:t>
            </a:r>
            <a:endParaRPr lang="lv-LV" dirty="0"/>
          </a:p>
        </p:txBody>
      </p:sp>
      <p:graphicFrame>
        <p:nvGraphicFramePr>
          <p:cNvPr id="4" name="Diagram 3">
            <a:extLst>
              <a:ext uri="{FF2B5EF4-FFF2-40B4-BE49-F238E27FC236}">
                <a16:creationId xmlns:a16="http://schemas.microsoft.com/office/drawing/2014/main" id="{0CA6344D-70E5-8DC0-848D-92A9BB25D9D4}"/>
              </a:ext>
            </a:extLst>
          </p:cNvPr>
          <p:cNvGraphicFramePr/>
          <p:nvPr>
            <p:extLst>
              <p:ext uri="{D42A27DB-BD31-4B8C-83A1-F6EECF244321}">
                <p14:modId xmlns:p14="http://schemas.microsoft.com/office/powerpoint/2010/main" val="3278673817"/>
              </p:ext>
            </p:extLst>
          </p:nvPr>
        </p:nvGraphicFramePr>
        <p:xfrm>
          <a:off x="343293" y="1951349"/>
          <a:ext cx="11010507" cy="477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Shoe footprints outline">
            <a:extLst>
              <a:ext uri="{FF2B5EF4-FFF2-40B4-BE49-F238E27FC236}">
                <a16:creationId xmlns:a16="http://schemas.microsoft.com/office/drawing/2014/main" id="{813A921F-C536-7263-0C88-EE4A2C440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6929484" y="2630864"/>
            <a:ext cx="659092" cy="659092"/>
          </a:xfrm>
          <a:prstGeom prst="rect">
            <a:avLst/>
          </a:prstGeom>
        </p:spPr>
      </p:pic>
      <p:pic>
        <p:nvPicPr>
          <p:cNvPr id="7" name="Graphic 6" descr="Shoe footprints outline">
            <a:extLst>
              <a:ext uri="{FF2B5EF4-FFF2-40B4-BE49-F238E27FC236}">
                <a16:creationId xmlns:a16="http://schemas.microsoft.com/office/drawing/2014/main" id="{4B0DDBD1-ACD9-EEE3-2885-0BB24F02EB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3598" y="4230207"/>
            <a:ext cx="661803" cy="661803"/>
          </a:xfrm>
          <a:prstGeom prst="rect">
            <a:avLst/>
          </a:prstGeom>
        </p:spPr>
      </p:pic>
      <p:pic>
        <p:nvPicPr>
          <p:cNvPr id="9" name="Graphic 8" descr="Shoe footprints outline">
            <a:extLst>
              <a:ext uri="{FF2B5EF4-FFF2-40B4-BE49-F238E27FC236}">
                <a16:creationId xmlns:a16="http://schemas.microsoft.com/office/drawing/2014/main" id="{AD13E8C3-3F07-95D3-BF19-33F0F15574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305147">
            <a:off x="2550759" y="4124428"/>
            <a:ext cx="584059" cy="584059"/>
          </a:xfrm>
          <a:prstGeom prst="rect">
            <a:avLst/>
          </a:prstGeom>
        </p:spPr>
      </p:pic>
      <p:pic>
        <p:nvPicPr>
          <p:cNvPr id="10" name="Graphic 9" descr="Shoe footprints outline">
            <a:extLst>
              <a:ext uri="{FF2B5EF4-FFF2-40B4-BE49-F238E27FC236}">
                <a16:creationId xmlns:a16="http://schemas.microsoft.com/office/drawing/2014/main" id="{DC6CD636-CEB9-F570-2987-51A1E77E9C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3881507" y="5395631"/>
            <a:ext cx="662212" cy="662212"/>
          </a:xfrm>
          <a:prstGeom prst="rect">
            <a:avLst/>
          </a:prstGeom>
        </p:spPr>
      </p:pic>
    </p:spTree>
    <p:extLst>
      <p:ext uri="{BB962C8B-B14F-4D97-AF65-F5344CB8AC3E}">
        <p14:creationId xmlns:p14="http://schemas.microsoft.com/office/powerpoint/2010/main" val="80521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39AF-8E20-B3F6-4373-764D4973B325}"/>
              </a:ext>
            </a:extLst>
          </p:cNvPr>
          <p:cNvSpPr>
            <a:spLocks noGrp="1"/>
          </p:cNvSpPr>
          <p:nvPr>
            <p:ph type="title"/>
          </p:nvPr>
        </p:nvSpPr>
        <p:spPr/>
        <p:txBody>
          <a:bodyPr>
            <a:normAutofit/>
          </a:bodyPr>
          <a:lstStyle/>
          <a:p>
            <a:r>
              <a:rPr lang="lv-LV" b="1" dirty="0"/>
              <a:t>SMART</a:t>
            </a:r>
            <a:r>
              <a:rPr lang="lv-LV" dirty="0"/>
              <a:t> </a:t>
            </a:r>
            <a:r>
              <a:rPr lang="lv-LV" dirty="0" err="1"/>
              <a:t>approach</a:t>
            </a:r>
            <a:r>
              <a:rPr lang="lv-LV" dirty="0"/>
              <a:t> </a:t>
            </a:r>
          </a:p>
        </p:txBody>
      </p:sp>
      <p:graphicFrame>
        <p:nvGraphicFramePr>
          <p:cNvPr id="8" name="Diagram 7">
            <a:extLst>
              <a:ext uri="{FF2B5EF4-FFF2-40B4-BE49-F238E27FC236}">
                <a16:creationId xmlns:a16="http://schemas.microsoft.com/office/drawing/2014/main" id="{2A37A273-2B85-0759-3E20-CB73F03D17C5}"/>
              </a:ext>
            </a:extLst>
          </p:cNvPr>
          <p:cNvGraphicFramePr/>
          <p:nvPr>
            <p:extLst>
              <p:ext uri="{D42A27DB-BD31-4B8C-83A1-F6EECF244321}">
                <p14:modId xmlns:p14="http://schemas.microsoft.com/office/powerpoint/2010/main" val="703479726"/>
              </p:ext>
            </p:extLst>
          </p:nvPr>
        </p:nvGraphicFramePr>
        <p:xfrm>
          <a:off x="3850063" y="-99670"/>
          <a:ext cx="7503737" cy="6858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D33E714F-D02C-AB10-925C-7F96910324E9}"/>
              </a:ext>
            </a:extLst>
          </p:cNvPr>
          <p:cNvSpPr txBox="1"/>
          <p:nvPr/>
        </p:nvSpPr>
        <p:spPr>
          <a:xfrm>
            <a:off x="2311925" y="2956956"/>
            <a:ext cx="6094428" cy="523220"/>
          </a:xfrm>
          <a:prstGeom prst="rect">
            <a:avLst/>
          </a:prstGeom>
          <a:noFill/>
        </p:spPr>
        <p:txBody>
          <a:bodyPr wrap="square">
            <a:spAutoFit/>
          </a:bodyPr>
          <a:lstStyle/>
          <a:p>
            <a:r>
              <a:rPr lang="en-US" sz="2800" noProof="0" dirty="0"/>
              <a:t>Research objectives</a:t>
            </a:r>
            <a:endParaRPr lang="lv-LV" sz="2800" dirty="0"/>
          </a:p>
        </p:txBody>
      </p:sp>
      <p:sp>
        <p:nvSpPr>
          <p:cNvPr id="15" name="TextBox 14">
            <a:extLst>
              <a:ext uri="{FF2B5EF4-FFF2-40B4-BE49-F238E27FC236}">
                <a16:creationId xmlns:a16="http://schemas.microsoft.com/office/drawing/2014/main" id="{92AAEAB7-8611-B511-F079-F9201D78A194}"/>
              </a:ext>
            </a:extLst>
          </p:cNvPr>
          <p:cNvSpPr txBox="1"/>
          <p:nvPr/>
        </p:nvSpPr>
        <p:spPr>
          <a:xfrm>
            <a:off x="916757" y="3480176"/>
            <a:ext cx="6094428" cy="646331"/>
          </a:xfrm>
          <a:prstGeom prst="rect">
            <a:avLst/>
          </a:prstGeom>
          <a:noFill/>
        </p:spPr>
        <p:txBody>
          <a:bodyPr wrap="square">
            <a:spAutoFit/>
          </a:bodyPr>
          <a:lstStyle/>
          <a:p>
            <a:r>
              <a:rPr lang="lv-LV" sz="1800" i="1" dirty="0" err="1"/>
              <a:t>Keep</a:t>
            </a:r>
            <a:r>
              <a:rPr lang="en-US" sz="1800" i="1" dirty="0"/>
              <a:t> in mind that research objectives should correspond to the Work Packages under section 3.1</a:t>
            </a:r>
            <a:endParaRPr lang="lv-LV" sz="1800" i="1" dirty="0"/>
          </a:p>
        </p:txBody>
      </p:sp>
    </p:spTree>
    <p:extLst>
      <p:ext uri="{BB962C8B-B14F-4D97-AF65-F5344CB8AC3E}">
        <p14:creationId xmlns:p14="http://schemas.microsoft.com/office/powerpoint/2010/main" val="101322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DEAF-6D35-9335-C4D3-A0D87BCC2C2A}"/>
              </a:ext>
            </a:extLst>
          </p:cNvPr>
          <p:cNvSpPr>
            <a:spLocks noGrp="1"/>
          </p:cNvSpPr>
          <p:nvPr>
            <p:ph type="title"/>
          </p:nvPr>
        </p:nvSpPr>
        <p:spPr/>
        <p:txBody>
          <a:bodyPr>
            <a:noAutofit/>
          </a:bodyPr>
          <a:lstStyle/>
          <a:p>
            <a:pPr algn="ctr"/>
            <a:r>
              <a:rPr lang="lv-LV" sz="3600" b="1" dirty="0" err="1"/>
              <a:t>Why</a:t>
            </a:r>
            <a:r>
              <a:rPr lang="lv-LV" sz="3600" b="1" dirty="0"/>
              <a:t> </a:t>
            </a:r>
            <a:r>
              <a:rPr lang="lv-LV" sz="3600" b="1" dirty="0" err="1"/>
              <a:t>You</a:t>
            </a:r>
            <a:r>
              <a:rPr lang="lv-LV" sz="3600" b="1" dirty="0"/>
              <a:t> </a:t>
            </a:r>
            <a:r>
              <a:rPr lang="lv-LV" sz="3600" b="1" dirty="0" err="1"/>
              <a:t>and</a:t>
            </a:r>
            <a:r>
              <a:rPr lang="lv-LV" sz="3600" b="1" dirty="0"/>
              <a:t> </a:t>
            </a:r>
            <a:r>
              <a:rPr lang="lv-LV" sz="3600" b="1" dirty="0" err="1"/>
              <a:t>your</a:t>
            </a:r>
            <a:r>
              <a:rPr lang="lv-LV" sz="3600" b="1" dirty="0"/>
              <a:t> </a:t>
            </a:r>
            <a:r>
              <a:rPr lang="lv-LV" sz="3600" b="1" dirty="0" err="1"/>
              <a:t>project</a:t>
            </a:r>
            <a:r>
              <a:rPr lang="lv-LV" sz="3600" b="1" dirty="0"/>
              <a:t>?</a:t>
            </a:r>
            <a:endParaRPr lang="lv-LV" sz="3600" dirty="0"/>
          </a:p>
        </p:txBody>
      </p:sp>
      <p:graphicFrame>
        <p:nvGraphicFramePr>
          <p:cNvPr id="4" name="Diagram 3">
            <a:extLst>
              <a:ext uri="{FF2B5EF4-FFF2-40B4-BE49-F238E27FC236}">
                <a16:creationId xmlns:a16="http://schemas.microsoft.com/office/drawing/2014/main" id="{0D92772B-78E2-5AD6-5D5F-24FEE503D86F}"/>
              </a:ext>
            </a:extLst>
          </p:cNvPr>
          <p:cNvGraphicFramePr/>
          <p:nvPr>
            <p:extLst>
              <p:ext uri="{D42A27DB-BD31-4B8C-83A1-F6EECF244321}">
                <p14:modId xmlns:p14="http://schemas.microsoft.com/office/powerpoint/2010/main" val="1073704066"/>
              </p:ext>
            </p:extLst>
          </p:nvPr>
        </p:nvGraphicFramePr>
        <p:xfrm>
          <a:off x="951321" y="1140643"/>
          <a:ext cx="10860464" cy="4338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5BEDC18-30AD-2088-4D26-9346AD544718}"/>
              </a:ext>
            </a:extLst>
          </p:cNvPr>
          <p:cNvSpPr txBox="1"/>
          <p:nvPr/>
        </p:nvSpPr>
        <p:spPr>
          <a:xfrm>
            <a:off x="150042" y="6492875"/>
            <a:ext cx="9710394" cy="307777"/>
          </a:xfrm>
          <a:prstGeom prst="rect">
            <a:avLst/>
          </a:prstGeom>
          <a:noFill/>
        </p:spPr>
        <p:txBody>
          <a:bodyPr wrap="square">
            <a:spAutoFit/>
          </a:bodyPr>
          <a:lstStyle/>
          <a:p>
            <a:r>
              <a:rPr lang="lv-LV" dirty="0" err="1"/>
              <a:t>Make</a:t>
            </a:r>
            <a:r>
              <a:rPr lang="lv-LV" dirty="0"/>
              <a:t> </a:t>
            </a:r>
            <a:r>
              <a:rPr lang="en-US" dirty="0"/>
              <a:t>sure to cite consortium members’ work and show the </a:t>
            </a:r>
            <a:r>
              <a:rPr lang="en-US" b="1" dirty="0"/>
              <a:t>high-level of expertise within the consortium</a:t>
            </a:r>
            <a:endParaRPr lang="lv-LV" b="1" dirty="0"/>
          </a:p>
        </p:txBody>
      </p:sp>
      <p:sp>
        <p:nvSpPr>
          <p:cNvPr id="5" name="TextBox 4">
            <a:extLst>
              <a:ext uri="{FF2B5EF4-FFF2-40B4-BE49-F238E27FC236}">
                <a16:creationId xmlns:a16="http://schemas.microsoft.com/office/drawing/2014/main" id="{049E9F0D-DD36-F746-B39B-1C2C745DA635}"/>
              </a:ext>
            </a:extLst>
          </p:cNvPr>
          <p:cNvSpPr txBox="1"/>
          <p:nvPr/>
        </p:nvSpPr>
        <p:spPr>
          <a:xfrm>
            <a:off x="150042" y="6185098"/>
            <a:ext cx="10766197" cy="307777"/>
          </a:xfrm>
          <a:prstGeom prst="rect">
            <a:avLst/>
          </a:prstGeom>
          <a:noFill/>
        </p:spPr>
        <p:txBody>
          <a:bodyPr wrap="square">
            <a:spAutoFit/>
          </a:bodyPr>
          <a:lstStyle/>
          <a:p>
            <a:r>
              <a:rPr lang="en-US" dirty="0"/>
              <a:t>Sustainability of collaboration: describe the </a:t>
            </a:r>
            <a:r>
              <a:rPr lang="en-US" b="1" dirty="0"/>
              <a:t>benefits of cooperation </a:t>
            </a:r>
            <a:r>
              <a:rPr lang="en-US" dirty="0"/>
              <a:t>and how they can go beyond this project</a:t>
            </a:r>
            <a:endParaRPr lang="lv-LV" dirty="0"/>
          </a:p>
        </p:txBody>
      </p:sp>
    </p:spTree>
    <p:extLst>
      <p:ext uri="{BB962C8B-B14F-4D97-AF65-F5344CB8AC3E}">
        <p14:creationId xmlns:p14="http://schemas.microsoft.com/office/powerpoint/2010/main" val="208663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6086-92FA-D500-DEA3-7582AF66D9DB}"/>
              </a:ext>
            </a:extLst>
          </p:cNvPr>
          <p:cNvSpPr>
            <a:spLocks noGrp="1"/>
          </p:cNvSpPr>
          <p:nvPr>
            <p:ph type="title"/>
          </p:nvPr>
        </p:nvSpPr>
        <p:spPr/>
        <p:txBody>
          <a:bodyPr>
            <a:noAutofit/>
          </a:bodyPr>
          <a:lstStyle/>
          <a:p>
            <a:r>
              <a:rPr lang="en-US" sz="2800" dirty="0"/>
              <a:t>Pertinence and innovative aspects of the </a:t>
            </a:r>
            <a:r>
              <a:rPr lang="en-US" sz="2800" b="1" dirty="0"/>
              <a:t>research </a:t>
            </a:r>
            <a:r>
              <a:rPr lang="en-US" sz="2800" b="1" dirty="0" err="1"/>
              <a:t>programme</a:t>
            </a:r>
            <a:r>
              <a:rPr lang="en-US" sz="2800" b="1" dirty="0"/>
              <a:t> </a:t>
            </a:r>
            <a:br>
              <a:rPr lang="lv-LV" sz="2800" dirty="0"/>
            </a:br>
            <a:r>
              <a:rPr lang="en-US" sz="1800" i="1" dirty="0"/>
              <a:t>(in light of the current state of the art and existing </a:t>
            </a:r>
            <a:r>
              <a:rPr lang="en-US" sz="1800" i="1" dirty="0" err="1"/>
              <a:t>programmes</a:t>
            </a:r>
            <a:r>
              <a:rPr lang="en-US" sz="1800" i="1" dirty="0"/>
              <a:t> / networks). </a:t>
            </a:r>
            <a:endParaRPr lang="lv-LV" sz="2800" i="1" dirty="0"/>
          </a:p>
        </p:txBody>
      </p:sp>
      <p:sp>
        <p:nvSpPr>
          <p:cNvPr id="3" name="Text Placeholder 2">
            <a:extLst>
              <a:ext uri="{FF2B5EF4-FFF2-40B4-BE49-F238E27FC236}">
                <a16:creationId xmlns:a16="http://schemas.microsoft.com/office/drawing/2014/main" id="{CEA325C5-4FB3-0793-2148-547FBE522FC3}"/>
              </a:ext>
            </a:extLst>
          </p:cNvPr>
          <p:cNvSpPr>
            <a:spLocks noGrp="1"/>
          </p:cNvSpPr>
          <p:nvPr>
            <p:ph type="body" idx="1"/>
          </p:nvPr>
        </p:nvSpPr>
        <p:spPr>
          <a:xfrm>
            <a:off x="838200" y="1468582"/>
            <a:ext cx="4852481" cy="4708381"/>
          </a:xfrm>
        </p:spPr>
        <p:txBody>
          <a:bodyPr>
            <a:normAutofit/>
          </a:bodyPr>
          <a:lstStyle/>
          <a:p>
            <a:pPr marL="50800" indent="0">
              <a:buNone/>
            </a:pPr>
            <a:r>
              <a:rPr lang="en-US" sz="2400" dirty="0"/>
              <a:t>Describe </a:t>
            </a:r>
            <a:endParaRPr lang="lv-LV" sz="2400" dirty="0"/>
          </a:p>
          <a:p>
            <a:pPr>
              <a:buFont typeface="Wingdings" panose="05000000000000000000" pitchFamily="2" charset="2"/>
              <a:buChar char="ü"/>
            </a:pPr>
            <a:r>
              <a:rPr lang="en-US" sz="2400" b="1" dirty="0"/>
              <a:t>how your project</a:t>
            </a:r>
            <a:r>
              <a:rPr lang="en-US" sz="2400" dirty="0"/>
              <a:t> goes beyond the state-</a:t>
            </a:r>
            <a:r>
              <a:rPr lang="en-US" sz="2400" dirty="0" err="1"/>
              <a:t>ofthe</a:t>
            </a:r>
            <a:r>
              <a:rPr lang="en-US" sz="2400" dirty="0"/>
              <a:t>-art, </a:t>
            </a:r>
            <a:endParaRPr lang="lv-LV" sz="2400" dirty="0"/>
          </a:p>
          <a:p>
            <a:pPr>
              <a:buFont typeface="Wingdings" panose="05000000000000000000" pitchFamily="2" charset="2"/>
              <a:buChar char="ü"/>
            </a:pPr>
            <a:r>
              <a:rPr lang="en-US" sz="2400" b="1" dirty="0"/>
              <a:t>how </a:t>
            </a:r>
            <a:r>
              <a:rPr lang="en-US" sz="2400" dirty="0"/>
              <a:t>the overall research </a:t>
            </a:r>
            <a:r>
              <a:rPr lang="en-US" sz="2400" b="1" dirty="0" err="1"/>
              <a:t>programme</a:t>
            </a:r>
            <a:r>
              <a:rPr lang="en-US" sz="2400" b="1" dirty="0"/>
              <a:t> </a:t>
            </a:r>
            <a:r>
              <a:rPr lang="en-US" sz="2400" dirty="0"/>
              <a:t>will deliver scientific breakthroughs, and </a:t>
            </a:r>
            <a:endParaRPr lang="lv-LV" sz="2400" dirty="0"/>
          </a:p>
          <a:p>
            <a:pPr>
              <a:buFont typeface="Wingdings" panose="05000000000000000000" pitchFamily="2" charset="2"/>
              <a:buChar char="ü"/>
            </a:pPr>
            <a:r>
              <a:rPr lang="en-US" sz="2400" dirty="0"/>
              <a:t>the extent to which the proposed work is </a:t>
            </a:r>
            <a:r>
              <a:rPr lang="en-US" sz="2400" b="1" dirty="0"/>
              <a:t>ambitious.</a:t>
            </a:r>
            <a:endParaRPr lang="lv-LV" sz="2400" b="1" dirty="0"/>
          </a:p>
        </p:txBody>
      </p:sp>
      <p:sp>
        <p:nvSpPr>
          <p:cNvPr id="9" name="Text Placeholder 2">
            <a:extLst>
              <a:ext uri="{FF2B5EF4-FFF2-40B4-BE49-F238E27FC236}">
                <a16:creationId xmlns:a16="http://schemas.microsoft.com/office/drawing/2014/main" id="{2E16380F-D141-5F6C-8769-D05890E034E8}"/>
              </a:ext>
            </a:extLst>
          </p:cNvPr>
          <p:cNvSpPr txBox="1">
            <a:spLocks/>
          </p:cNvSpPr>
          <p:nvPr/>
        </p:nvSpPr>
        <p:spPr>
          <a:xfrm>
            <a:off x="6378044" y="1330038"/>
            <a:ext cx="4657928" cy="112265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800" i="1" dirty="0"/>
              <a:t>Why your research is original, innovative and timely </a:t>
            </a:r>
            <a:r>
              <a:rPr lang="en-US" sz="1800" b="1" i="1" dirty="0"/>
              <a:t>compared to </a:t>
            </a:r>
            <a:r>
              <a:rPr lang="en-US" sz="1800" i="1" dirty="0"/>
              <a:t>the state-of-the-art in the research area?</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246DF895-D12E-8E5C-EC1C-18C71C46BF06}"/>
                  </a:ext>
                </a:extLst>
              </p14:cNvPr>
              <p14:cNvContentPartPr/>
              <p14:nvPr/>
            </p14:nvContentPartPr>
            <p14:xfrm>
              <a:off x="5058130" y="1778691"/>
              <a:ext cx="1438200" cy="662760"/>
            </p14:xfrm>
          </p:contentPart>
        </mc:Choice>
        <mc:Fallback xmlns="">
          <p:pic>
            <p:nvPicPr>
              <p:cNvPr id="14" name="Ink 13">
                <a:extLst>
                  <a:ext uri="{FF2B5EF4-FFF2-40B4-BE49-F238E27FC236}">
                    <a16:creationId xmlns:a16="http://schemas.microsoft.com/office/drawing/2014/main" id="{246DF895-D12E-8E5C-EC1C-18C71C46BF06}"/>
                  </a:ext>
                </a:extLst>
              </p:cNvPr>
              <p:cNvPicPr/>
              <p:nvPr/>
            </p:nvPicPr>
            <p:blipFill>
              <a:blip r:embed="rId3"/>
              <a:stretch>
                <a:fillRect/>
              </a:stretch>
            </p:blipFill>
            <p:spPr>
              <a:xfrm>
                <a:off x="5040490" y="1760691"/>
                <a:ext cx="147384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B78542D2-BD58-11C1-FC83-86D7F9F5EA88}"/>
                  </a:ext>
                </a:extLst>
              </p14:cNvPr>
              <p14:cNvContentPartPr/>
              <p14:nvPr/>
            </p14:nvContentPartPr>
            <p14:xfrm>
              <a:off x="6448090" y="1799211"/>
              <a:ext cx="30600" cy="192240"/>
            </p14:xfrm>
          </p:contentPart>
        </mc:Choice>
        <mc:Fallback xmlns="">
          <p:pic>
            <p:nvPicPr>
              <p:cNvPr id="15" name="Ink 14">
                <a:extLst>
                  <a:ext uri="{FF2B5EF4-FFF2-40B4-BE49-F238E27FC236}">
                    <a16:creationId xmlns:a16="http://schemas.microsoft.com/office/drawing/2014/main" id="{B78542D2-BD58-11C1-FC83-86D7F9F5EA88}"/>
                  </a:ext>
                </a:extLst>
              </p:cNvPr>
              <p:cNvPicPr/>
              <p:nvPr/>
            </p:nvPicPr>
            <p:blipFill>
              <a:blip r:embed="rId5"/>
              <a:stretch>
                <a:fillRect/>
              </a:stretch>
            </p:blipFill>
            <p:spPr>
              <a:xfrm>
                <a:off x="6430090" y="1781211"/>
                <a:ext cx="66240" cy="227880"/>
              </a:xfrm>
              <a:prstGeom prst="rect">
                <a:avLst/>
              </a:prstGeom>
            </p:spPr>
          </p:pic>
        </mc:Fallback>
      </mc:AlternateContent>
      <p:grpSp>
        <p:nvGrpSpPr>
          <p:cNvPr id="22" name="Group 21">
            <a:extLst>
              <a:ext uri="{FF2B5EF4-FFF2-40B4-BE49-F238E27FC236}">
                <a16:creationId xmlns:a16="http://schemas.microsoft.com/office/drawing/2014/main" id="{ED0AD12C-7C7E-1212-599E-A853D73EBB14}"/>
              </a:ext>
            </a:extLst>
          </p:cNvPr>
          <p:cNvGrpSpPr/>
          <p:nvPr/>
        </p:nvGrpSpPr>
        <p:grpSpPr>
          <a:xfrm rot="20990668">
            <a:off x="5178667" y="3201907"/>
            <a:ext cx="1318555" cy="353934"/>
            <a:chOff x="5028970" y="2596971"/>
            <a:chExt cx="1255320" cy="336960"/>
          </a:xfrm>
        </p:grpSpPr>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4789C4BB-3C72-8030-DCC9-F155B9F86CF7}"/>
                    </a:ext>
                  </a:extLst>
                </p14:cNvPr>
                <p14:cNvContentPartPr/>
                <p14:nvPr/>
              </p14:nvContentPartPr>
              <p14:xfrm>
                <a:off x="5028970" y="2596971"/>
                <a:ext cx="1229040" cy="126000"/>
              </p14:xfrm>
            </p:contentPart>
          </mc:Choice>
          <mc:Fallback xmlns="">
            <p:pic>
              <p:nvPicPr>
                <p:cNvPr id="20" name="Ink 19">
                  <a:extLst>
                    <a:ext uri="{FF2B5EF4-FFF2-40B4-BE49-F238E27FC236}">
                      <a16:creationId xmlns:a16="http://schemas.microsoft.com/office/drawing/2014/main" id="{4789C4BB-3C72-8030-DCC9-F155B9F86CF7}"/>
                    </a:ext>
                  </a:extLst>
                </p:cNvPr>
                <p:cNvPicPr/>
                <p:nvPr/>
              </p:nvPicPr>
              <p:blipFill>
                <a:blip r:embed="rId7"/>
                <a:stretch>
                  <a:fillRect/>
                </a:stretch>
              </p:blipFill>
              <p:spPr>
                <a:xfrm>
                  <a:off x="5011833" y="2579851"/>
                  <a:ext cx="1262971" cy="1598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4DE8E85C-4F8C-65A8-50B6-587CFA96FC62}"/>
                    </a:ext>
                  </a:extLst>
                </p14:cNvPr>
                <p14:cNvContentPartPr/>
                <p14:nvPr/>
              </p14:nvContentPartPr>
              <p14:xfrm>
                <a:off x="6162610" y="2616051"/>
                <a:ext cx="121680" cy="317880"/>
              </p14:xfrm>
            </p:contentPart>
          </mc:Choice>
          <mc:Fallback xmlns="">
            <p:pic>
              <p:nvPicPr>
                <p:cNvPr id="21" name="Ink 20">
                  <a:extLst>
                    <a:ext uri="{FF2B5EF4-FFF2-40B4-BE49-F238E27FC236}">
                      <a16:creationId xmlns:a16="http://schemas.microsoft.com/office/drawing/2014/main" id="{4DE8E85C-4F8C-65A8-50B6-587CFA96FC62}"/>
                    </a:ext>
                  </a:extLst>
                </p:cNvPr>
                <p:cNvPicPr/>
                <p:nvPr/>
              </p:nvPicPr>
              <p:blipFill>
                <a:blip r:embed="rId9"/>
                <a:stretch>
                  <a:fillRect/>
                </a:stretch>
              </p:blipFill>
              <p:spPr>
                <a:xfrm>
                  <a:off x="6145472" y="2599266"/>
                  <a:ext cx="155613" cy="351792"/>
                </a:xfrm>
                <a:prstGeom prst="rect">
                  <a:avLst/>
                </a:prstGeom>
              </p:spPr>
            </p:pic>
          </mc:Fallback>
        </mc:AlternateContent>
      </p:grpSp>
      <p:sp>
        <p:nvSpPr>
          <p:cNvPr id="30" name="TextBox 29">
            <a:extLst>
              <a:ext uri="{FF2B5EF4-FFF2-40B4-BE49-F238E27FC236}">
                <a16:creationId xmlns:a16="http://schemas.microsoft.com/office/drawing/2014/main" id="{26D45A95-860D-7999-1DEF-C8CE9B6FD825}"/>
              </a:ext>
            </a:extLst>
          </p:cNvPr>
          <p:cNvSpPr txBox="1"/>
          <p:nvPr/>
        </p:nvSpPr>
        <p:spPr>
          <a:xfrm>
            <a:off x="6840976" y="3062107"/>
            <a:ext cx="4852481" cy="646331"/>
          </a:xfrm>
          <a:prstGeom prst="rect">
            <a:avLst/>
          </a:prstGeom>
          <a:noFill/>
        </p:spPr>
        <p:txBody>
          <a:bodyPr wrap="square">
            <a:spAutoFit/>
          </a:bodyPr>
          <a:lstStyle/>
          <a:p>
            <a:r>
              <a:rPr lang="en-US" sz="1800" i="1" dirty="0"/>
              <a:t>How research objective address gaps in state-of-the-art?</a:t>
            </a:r>
          </a:p>
        </p:txBody>
      </p:sp>
    </p:spTree>
    <p:extLst>
      <p:ext uri="{BB962C8B-B14F-4D97-AF65-F5344CB8AC3E}">
        <p14:creationId xmlns:p14="http://schemas.microsoft.com/office/powerpoint/2010/main" val="130973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3D05D-8E36-FBC1-E91A-65583C54E2D9}"/>
              </a:ext>
            </a:extLst>
          </p:cNvPr>
          <p:cNvPicPr>
            <a:picLocks noChangeAspect="1"/>
          </p:cNvPicPr>
          <p:nvPr/>
        </p:nvPicPr>
        <p:blipFill rotWithShape="1">
          <a:blip r:embed="rId2"/>
          <a:srcRect l="39356" t="27984" r="20825" b="13499"/>
          <a:stretch/>
        </p:blipFill>
        <p:spPr>
          <a:xfrm>
            <a:off x="2239693" y="529656"/>
            <a:ext cx="7355481" cy="579868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E24FE6E-F1EA-150D-C37F-894685DE3CCE}"/>
                  </a:ext>
                </a:extLst>
              </p14:cNvPr>
              <p14:cNvContentPartPr/>
              <p14:nvPr/>
            </p14:nvContentPartPr>
            <p14:xfrm>
              <a:off x="4628153" y="1131692"/>
              <a:ext cx="3024360" cy="360"/>
            </p14:xfrm>
          </p:contentPart>
        </mc:Choice>
        <mc:Fallback xmlns="">
          <p:pic>
            <p:nvPicPr>
              <p:cNvPr id="6" name="Ink 5">
                <a:extLst>
                  <a:ext uri="{FF2B5EF4-FFF2-40B4-BE49-F238E27FC236}">
                    <a16:creationId xmlns:a16="http://schemas.microsoft.com/office/drawing/2014/main" id="{CE24FE6E-F1EA-150D-C37F-894685DE3CCE}"/>
                  </a:ext>
                </a:extLst>
              </p:cNvPr>
              <p:cNvPicPr/>
              <p:nvPr/>
            </p:nvPicPr>
            <p:blipFill>
              <a:blip r:embed="rId4"/>
              <a:stretch>
                <a:fillRect/>
              </a:stretch>
            </p:blipFill>
            <p:spPr>
              <a:xfrm>
                <a:off x="4622033" y="1125572"/>
                <a:ext cx="3036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879449D-0C14-71F7-F692-2DA50E12E2A4}"/>
                  </a:ext>
                </a:extLst>
              </p14:cNvPr>
              <p14:cNvContentPartPr/>
              <p14:nvPr/>
            </p14:nvContentPartPr>
            <p14:xfrm>
              <a:off x="4590713" y="1329692"/>
              <a:ext cx="1386720" cy="360"/>
            </p14:xfrm>
          </p:contentPart>
        </mc:Choice>
        <mc:Fallback xmlns="">
          <p:pic>
            <p:nvPicPr>
              <p:cNvPr id="7" name="Ink 6">
                <a:extLst>
                  <a:ext uri="{FF2B5EF4-FFF2-40B4-BE49-F238E27FC236}">
                    <a16:creationId xmlns:a16="http://schemas.microsoft.com/office/drawing/2014/main" id="{A879449D-0C14-71F7-F692-2DA50E12E2A4}"/>
                  </a:ext>
                </a:extLst>
              </p:cNvPr>
              <p:cNvPicPr/>
              <p:nvPr/>
            </p:nvPicPr>
            <p:blipFill>
              <a:blip r:embed="rId6"/>
              <a:stretch>
                <a:fillRect/>
              </a:stretch>
            </p:blipFill>
            <p:spPr>
              <a:xfrm>
                <a:off x="4584593" y="1323572"/>
                <a:ext cx="1398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B6F6493-CF8D-67F7-2315-D89F33AA96C6}"/>
                  </a:ext>
                </a:extLst>
              </p14:cNvPr>
              <p14:cNvContentPartPr/>
              <p14:nvPr/>
            </p14:nvContentPartPr>
            <p14:xfrm>
              <a:off x="4807433" y="1537052"/>
              <a:ext cx="3637080" cy="360"/>
            </p14:xfrm>
          </p:contentPart>
        </mc:Choice>
        <mc:Fallback xmlns="">
          <p:pic>
            <p:nvPicPr>
              <p:cNvPr id="8" name="Ink 7">
                <a:extLst>
                  <a:ext uri="{FF2B5EF4-FFF2-40B4-BE49-F238E27FC236}">
                    <a16:creationId xmlns:a16="http://schemas.microsoft.com/office/drawing/2014/main" id="{8B6F6493-CF8D-67F7-2315-D89F33AA96C6}"/>
                  </a:ext>
                </a:extLst>
              </p:cNvPr>
              <p:cNvPicPr/>
              <p:nvPr/>
            </p:nvPicPr>
            <p:blipFill>
              <a:blip r:embed="rId8"/>
              <a:stretch>
                <a:fillRect/>
              </a:stretch>
            </p:blipFill>
            <p:spPr>
              <a:xfrm>
                <a:off x="4801313" y="1530932"/>
                <a:ext cx="3649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762EA65-0842-9024-2685-FFA60B5B086A}"/>
                  </a:ext>
                </a:extLst>
              </p14:cNvPr>
              <p14:cNvContentPartPr/>
              <p14:nvPr/>
            </p14:nvContentPartPr>
            <p14:xfrm>
              <a:off x="6108473" y="1951772"/>
              <a:ext cx="3082680" cy="360"/>
            </p14:xfrm>
          </p:contentPart>
        </mc:Choice>
        <mc:Fallback xmlns="">
          <p:pic>
            <p:nvPicPr>
              <p:cNvPr id="9" name="Ink 8">
                <a:extLst>
                  <a:ext uri="{FF2B5EF4-FFF2-40B4-BE49-F238E27FC236}">
                    <a16:creationId xmlns:a16="http://schemas.microsoft.com/office/drawing/2014/main" id="{A762EA65-0842-9024-2685-FFA60B5B086A}"/>
                  </a:ext>
                </a:extLst>
              </p:cNvPr>
              <p:cNvPicPr/>
              <p:nvPr/>
            </p:nvPicPr>
            <p:blipFill>
              <a:blip r:embed="rId10"/>
              <a:stretch>
                <a:fillRect/>
              </a:stretch>
            </p:blipFill>
            <p:spPr>
              <a:xfrm>
                <a:off x="6102353" y="1945652"/>
                <a:ext cx="309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198B436-DAB5-D87B-4E3A-8DD0180D0178}"/>
                  </a:ext>
                </a:extLst>
              </p14:cNvPr>
              <p14:cNvContentPartPr/>
              <p14:nvPr/>
            </p14:nvContentPartPr>
            <p14:xfrm>
              <a:off x="2950193" y="2781572"/>
              <a:ext cx="4751280" cy="360"/>
            </p14:xfrm>
          </p:contentPart>
        </mc:Choice>
        <mc:Fallback xmlns="">
          <p:pic>
            <p:nvPicPr>
              <p:cNvPr id="10" name="Ink 9">
                <a:extLst>
                  <a:ext uri="{FF2B5EF4-FFF2-40B4-BE49-F238E27FC236}">
                    <a16:creationId xmlns:a16="http://schemas.microsoft.com/office/drawing/2014/main" id="{6198B436-DAB5-D87B-4E3A-8DD0180D0178}"/>
                  </a:ext>
                </a:extLst>
              </p:cNvPr>
              <p:cNvPicPr/>
              <p:nvPr/>
            </p:nvPicPr>
            <p:blipFill>
              <a:blip r:embed="rId12"/>
              <a:stretch>
                <a:fillRect/>
              </a:stretch>
            </p:blipFill>
            <p:spPr>
              <a:xfrm>
                <a:off x="2944073" y="2775452"/>
                <a:ext cx="4763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20C85E6-E4A3-E0D4-2EB5-7C85861FF5B0}"/>
                  </a:ext>
                </a:extLst>
              </p14:cNvPr>
              <p14:cNvContentPartPr/>
              <p14:nvPr/>
            </p14:nvContentPartPr>
            <p14:xfrm>
              <a:off x="5618153" y="3413012"/>
              <a:ext cx="3744360" cy="360"/>
            </p14:xfrm>
          </p:contentPart>
        </mc:Choice>
        <mc:Fallback xmlns="">
          <p:pic>
            <p:nvPicPr>
              <p:cNvPr id="11" name="Ink 10">
                <a:extLst>
                  <a:ext uri="{FF2B5EF4-FFF2-40B4-BE49-F238E27FC236}">
                    <a16:creationId xmlns:a16="http://schemas.microsoft.com/office/drawing/2014/main" id="{720C85E6-E4A3-E0D4-2EB5-7C85861FF5B0}"/>
                  </a:ext>
                </a:extLst>
              </p:cNvPr>
              <p:cNvPicPr/>
              <p:nvPr/>
            </p:nvPicPr>
            <p:blipFill>
              <a:blip r:embed="rId14"/>
              <a:stretch>
                <a:fillRect/>
              </a:stretch>
            </p:blipFill>
            <p:spPr>
              <a:xfrm>
                <a:off x="5612033" y="3406892"/>
                <a:ext cx="3756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E0FF025-D0FE-8111-A7E4-77F2B81AA198}"/>
                  </a:ext>
                </a:extLst>
              </p14:cNvPr>
              <p14:cNvContentPartPr/>
              <p14:nvPr/>
            </p14:nvContentPartPr>
            <p14:xfrm>
              <a:off x="3007073" y="3611012"/>
              <a:ext cx="649440" cy="360"/>
            </p14:xfrm>
          </p:contentPart>
        </mc:Choice>
        <mc:Fallback xmlns="">
          <p:pic>
            <p:nvPicPr>
              <p:cNvPr id="12" name="Ink 11">
                <a:extLst>
                  <a:ext uri="{FF2B5EF4-FFF2-40B4-BE49-F238E27FC236}">
                    <a16:creationId xmlns:a16="http://schemas.microsoft.com/office/drawing/2014/main" id="{AE0FF025-D0FE-8111-A7E4-77F2B81AA198}"/>
                  </a:ext>
                </a:extLst>
              </p:cNvPr>
              <p:cNvPicPr/>
              <p:nvPr/>
            </p:nvPicPr>
            <p:blipFill>
              <a:blip r:embed="rId16"/>
              <a:stretch>
                <a:fillRect/>
              </a:stretch>
            </p:blipFill>
            <p:spPr>
              <a:xfrm>
                <a:off x="3000953" y="3604892"/>
                <a:ext cx="661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DBFF84B0-3026-9D81-72C4-E1B955A2F192}"/>
                  </a:ext>
                </a:extLst>
              </p14:cNvPr>
              <p14:cNvContentPartPr/>
              <p14:nvPr/>
            </p14:nvContentPartPr>
            <p14:xfrm>
              <a:off x="5759273" y="3620372"/>
              <a:ext cx="1139400" cy="360"/>
            </p14:xfrm>
          </p:contentPart>
        </mc:Choice>
        <mc:Fallback xmlns="">
          <p:pic>
            <p:nvPicPr>
              <p:cNvPr id="13" name="Ink 12">
                <a:extLst>
                  <a:ext uri="{FF2B5EF4-FFF2-40B4-BE49-F238E27FC236}">
                    <a16:creationId xmlns:a16="http://schemas.microsoft.com/office/drawing/2014/main" id="{DBFF84B0-3026-9D81-72C4-E1B955A2F192}"/>
                  </a:ext>
                </a:extLst>
              </p:cNvPr>
              <p:cNvPicPr/>
              <p:nvPr/>
            </p:nvPicPr>
            <p:blipFill>
              <a:blip r:embed="rId18"/>
              <a:stretch>
                <a:fillRect/>
              </a:stretch>
            </p:blipFill>
            <p:spPr>
              <a:xfrm>
                <a:off x="5753153" y="3614252"/>
                <a:ext cx="1151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6F18559E-7522-4F60-2A08-5CE9D7ED7774}"/>
                  </a:ext>
                </a:extLst>
              </p14:cNvPr>
              <p14:cNvContentPartPr/>
              <p14:nvPr/>
            </p14:nvContentPartPr>
            <p14:xfrm>
              <a:off x="4882673" y="4223732"/>
              <a:ext cx="3151080" cy="360"/>
            </p14:xfrm>
          </p:contentPart>
        </mc:Choice>
        <mc:Fallback xmlns="">
          <p:pic>
            <p:nvPicPr>
              <p:cNvPr id="14" name="Ink 13">
                <a:extLst>
                  <a:ext uri="{FF2B5EF4-FFF2-40B4-BE49-F238E27FC236}">
                    <a16:creationId xmlns:a16="http://schemas.microsoft.com/office/drawing/2014/main" id="{6F18559E-7522-4F60-2A08-5CE9D7ED7774}"/>
                  </a:ext>
                </a:extLst>
              </p:cNvPr>
              <p:cNvPicPr/>
              <p:nvPr/>
            </p:nvPicPr>
            <p:blipFill>
              <a:blip r:embed="rId20"/>
              <a:stretch>
                <a:fillRect/>
              </a:stretch>
            </p:blipFill>
            <p:spPr>
              <a:xfrm>
                <a:off x="4876553" y="4217612"/>
                <a:ext cx="3163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A3656A58-88A7-F148-F417-C97B06431704}"/>
                  </a:ext>
                </a:extLst>
              </p14:cNvPr>
              <p14:cNvContentPartPr/>
              <p14:nvPr/>
            </p14:nvContentPartPr>
            <p14:xfrm>
              <a:off x="3742193" y="4647812"/>
              <a:ext cx="3544200" cy="360"/>
            </p14:xfrm>
          </p:contentPart>
        </mc:Choice>
        <mc:Fallback xmlns="">
          <p:pic>
            <p:nvPicPr>
              <p:cNvPr id="15" name="Ink 14">
                <a:extLst>
                  <a:ext uri="{FF2B5EF4-FFF2-40B4-BE49-F238E27FC236}">
                    <a16:creationId xmlns:a16="http://schemas.microsoft.com/office/drawing/2014/main" id="{A3656A58-88A7-F148-F417-C97B06431704}"/>
                  </a:ext>
                </a:extLst>
              </p:cNvPr>
              <p:cNvPicPr/>
              <p:nvPr/>
            </p:nvPicPr>
            <p:blipFill>
              <a:blip r:embed="rId22"/>
              <a:stretch>
                <a:fillRect/>
              </a:stretch>
            </p:blipFill>
            <p:spPr>
              <a:xfrm>
                <a:off x="3736073" y="4641692"/>
                <a:ext cx="3556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EDF81A63-EBB8-A7BC-7C75-333E367CECDE}"/>
                  </a:ext>
                </a:extLst>
              </p14:cNvPr>
              <p14:cNvContentPartPr/>
              <p14:nvPr/>
            </p14:nvContentPartPr>
            <p14:xfrm>
              <a:off x="4317113" y="5081612"/>
              <a:ext cx="810360" cy="360"/>
            </p14:xfrm>
          </p:contentPart>
        </mc:Choice>
        <mc:Fallback xmlns="">
          <p:pic>
            <p:nvPicPr>
              <p:cNvPr id="16" name="Ink 15">
                <a:extLst>
                  <a:ext uri="{FF2B5EF4-FFF2-40B4-BE49-F238E27FC236}">
                    <a16:creationId xmlns:a16="http://schemas.microsoft.com/office/drawing/2014/main" id="{EDF81A63-EBB8-A7BC-7C75-333E367CECDE}"/>
                  </a:ext>
                </a:extLst>
              </p:cNvPr>
              <p:cNvPicPr/>
              <p:nvPr/>
            </p:nvPicPr>
            <p:blipFill>
              <a:blip r:embed="rId24"/>
              <a:stretch>
                <a:fillRect/>
              </a:stretch>
            </p:blipFill>
            <p:spPr>
              <a:xfrm>
                <a:off x="4310993" y="5075492"/>
                <a:ext cx="82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EBF846C9-DB87-1266-C8A5-811914C404EC}"/>
                  </a:ext>
                </a:extLst>
              </p14:cNvPr>
              <p14:cNvContentPartPr/>
              <p14:nvPr/>
            </p14:nvContentPartPr>
            <p14:xfrm>
              <a:off x="2865233" y="5336132"/>
              <a:ext cx="966600" cy="360"/>
            </p14:xfrm>
          </p:contentPart>
        </mc:Choice>
        <mc:Fallback xmlns="">
          <p:pic>
            <p:nvPicPr>
              <p:cNvPr id="17" name="Ink 16">
                <a:extLst>
                  <a:ext uri="{FF2B5EF4-FFF2-40B4-BE49-F238E27FC236}">
                    <a16:creationId xmlns:a16="http://schemas.microsoft.com/office/drawing/2014/main" id="{EBF846C9-DB87-1266-C8A5-811914C404EC}"/>
                  </a:ext>
                </a:extLst>
              </p:cNvPr>
              <p:cNvPicPr/>
              <p:nvPr/>
            </p:nvPicPr>
            <p:blipFill>
              <a:blip r:embed="rId26"/>
              <a:stretch>
                <a:fillRect/>
              </a:stretch>
            </p:blipFill>
            <p:spPr>
              <a:xfrm>
                <a:off x="2859113" y="5330012"/>
                <a:ext cx="978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98DD34D7-03F5-97FF-F08C-B7B6525B0AD8}"/>
                  </a:ext>
                </a:extLst>
              </p14:cNvPr>
              <p14:cNvContentPartPr/>
              <p14:nvPr/>
            </p14:nvContentPartPr>
            <p14:xfrm>
              <a:off x="5627513" y="5750852"/>
              <a:ext cx="1217160" cy="360"/>
            </p14:xfrm>
          </p:contentPart>
        </mc:Choice>
        <mc:Fallback xmlns="">
          <p:pic>
            <p:nvPicPr>
              <p:cNvPr id="18" name="Ink 17">
                <a:extLst>
                  <a:ext uri="{FF2B5EF4-FFF2-40B4-BE49-F238E27FC236}">
                    <a16:creationId xmlns:a16="http://schemas.microsoft.com/office/drawing/2014/main" id="{98DD34D7-03F5-97FF-F08C-B7B6525B0AD8}"/>
                  </a:ext>
                </a:extLst>
              </p:cNvPr>
              <p:cNvPicPr/>
              <p:nvPr/>
            </p:nvPicPr>
            <p:blipFill>
              <a:blip r:embed="rId28"/>
              <a:stretch>
                <a:fillRect/>
              </a:stretch>
            </p:blipFill>
            <p:spPr>
              <a:xfrm>
                <a:off x="5621393" y="5744732"/>
                <a:ext cx="1229400" cy="12600"/>
              </a:xfrm>
              <a:prstGeom prst="rect">
                <a:avLst/>
              </a:prstGeom>
            </p:spPr>
          </p:pic>
        </mc:Fallback>
      </mc:AlternateContent>
    </p:spTree>
    <p:extLst>
      <p:ext uri="{BB962C8B-B14F-4D97-AF65-F5344CB8AC3E}">
        <p14:creationId xmlns:p14="http://schemas.microsoft.com/office/powerpoint/2010/main" val="12886850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2083</Words>
  <Application>Microsoft Office PowerPoint</Application>
  <PresentationFormat>Panoramiczny</PresentationFormat>
  <Paragraphs>174</Paragraphs>
  <Slides>21</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21</vt:i4>
      </vt:variant>
    </vt:vector>
  </HeadingPairs>
  <TitlesOfParts>
    <vt:vector size="27" baseType="lpstr">
      <vt:lpstr>Arial</vt:lpstr>
      <vt:lpstr>Calibri</vt:lpstr>
      <vt:lpstr>Courier New</vt:lpstr>
      <vt:lpstr>Noto Sans Symbols</vt:lpstr>
      <vt:lpstr>Wingdings</vt:lpstr>
      <vt:lpstr>Office Theme</vt:lpstr>
      <vt:lpstr>Marie Skłodowska-Curie Actions Staff Exchanges: how to broaden your Horizon? Webinar on MSCA SE 2023 call  </vt:lpstr>
      <vt:lpstr>Evaluation criteria  (MSCA Work Porgramme 2023-2024, p. 100)</vt:lpstr>
      <vt:lpstr>Excellence </vt:lpstr>
      <vt:lpstr>1.1.Quality and pertinence of the project’s research/innovation objectives  (and the extent to which they are ambitious, and go beyond the state of the art)</vt:lpstr>
      <vt:lpstr>Introduction</vt:lpstr>
      <vt:lpstr>SMART approach </vt:lpstr>
      <vt:lpstr>Why You and your project?</vt:lpstr>
      <vt:lpstr>Pertinence and innovative aspects of the research programme  (in light of the current state of the art and existing programmes / networks). </vt:lpstr>
      <vt:lpstr>Prezentacja programu PowerPoint</vt:lpstr>
      <vt:lpstr>1.2. Soundness of the proposed methodology (including international, inter-sectoral and interdisciplinary approaches)</vt:lpstr>
      <vt:lpstr>1.2. Soundness of the proposed methodology (including international, inter-sectoral and interdisciplinary approaches)</vt:lpstr>
      <vt:lpstr>1.2. Soundness of the proposed methodology (gender dimension and other diversity aspects, if relevant for the research project)</vt:lpstr>
      <vt:lpstr>1.2. Soundness of the proposed methodology (quality of open science practices)</vt:lpstr>
      <vt:lpstr>1.2. Soundness of the proposed methodology (quality of open science practices)</vt:lpstr>
      <vt:lpstr>1.2. Soundness of the proposed methodology – comments by expert evaluators</vt:lpstr>
      <vt:lpstr>1.3. Quality of the proposed interaction between the participating organisations in light of the research and innovation objectives.</vt:lpstr>
      <vt:lpstr>Contribution of each participating organisation  in the activities planned, with particular emphasis on the scientific objectives described in section 1.1.</vt:lpstr>
      <vt:lpstr>Justification of the main networking activities (e.g., workshops/trainings/conferences, etc.). </vt:lpstr>
      <vt:lpstr>Prezentacja programu PowerPoint</vt:lpstr>
      <vt:lpstr>Take home messages</vt:lpstr>
      <vt:lpstr>Thank you!    If you need any help, feel free to contact us: Liene Kairiša liene.kairisa@lzp.gov.lv  Marta Muter  msca@nawa.gov.pl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 Skłodowska-Curie Actions Staff Exchanges: how to broaden your Horizon? Webinar on MSCA SE 2023 call</dc:title>
  <dc:creator>BROS PEREZ Gerard (EAC)</dc:creator>
  <cp:lastModifiedBy>Marta Muter</cp:lastModifiedBy>
  <cp:revision>71</cp:revision>
  <dcterms:created xsi:type="dcterms:W3CDTF">2021-11-23T15:22:53Z</dcterms:created>
  <dcterms:modified xsi:type="dcterms:W3CDTF">2023-10-09T13:43:36Z</dcterms:modified>
</cp:coreProperties>
</file>