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Lst>
  <p:sldSz cy="6858000" cx="12192000"/>
  <p:notesSz cx="6858000" cy="9144000"/>
  <p:embeddedFontLst>
    <p:embeddedFont>
      <p:font typeface="Quattrocento Sans"/>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QuattrocentoSans-bold.fntdata"/><Relationship Id="rId10" Type="http://schemas.openxmlformats.org/officeDocument/2006/relationships/font" Target="fonts/QuattrocentoSans-regular.fntdata"/><Relationship Id="rId13" Type="http://schemas.openxmlformats.org/officeDocument/2006/relationships/font" Target="fonts/QuattrocentoSans-boldItalic.fntdata"/><Relationship Id="rId12" Type="http://schemas.openxmlformats.org/officeDocument/2006/relationships/font" Target="fonts/Quattrocento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0" l="0" r="0" t="0"/>
          <a:stretch/>
        </p:blipFill>
        <p:spPr>
          <a:xfrm>
            <a:off x="571" y="249"/>
            <a:ext cx="12191427" cy="6857821"/>
          </a:xfrm>
          <a:prstGeom prst="rect">
            <a:avLst/>
          </a:prstGeom>
          <a:noFill/>
          <a:ln>
            <a:noFill/>
          </a:ln>
        </p:spPr>
      </p:pic>
      <p:sp>
        <p:nvSpPr>
          <p:cNvPr id="9" name="Google Shape;9;p2"/>
          <p:cNvSpPr txBox="1"/>
          <p:nvPr>
            <p:ph type="ctrTitle"/>
          </p:nvPr>
        </p:nvSpPr>
        <p:spPr>
          <a:xfrm>
            <a:off x="406404" y="4350657"/>
            <a:ext cx="9144000" cy="9337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
          <p:cNvSpPr txBox="1"/>
          <p:nvPr>
            <p:ph idx="1" type="subTitle"/>
          </p:nvPr>
        </p:nvSpPr>
        <p:spPr>
          <a:xfrm>
            <a:off x="420913" y="5305880"/>
            <a:ext cx="9144000" cy="16557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b="0" l="0" r="0" t="0"/>
          <a:stretch/>
        </p:blipFill>
        <p:spPr>
          <a:xfrm>
            <a:off x="2284" y="1213"/>
            <a:ext cx="12187431" cy="68555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 name="Shape 13"/>
        <p:cNvGrpSpPr/>
        <p:nvPr/>
      </p:nvGrpSpPr>
      <p:grpSpPr>
        <a:xfrm>
          <a:off x="0" y="0"/>
          <a:ext cx="0" cy="0"/>
          <a:chOff x="0" y="0"/>
          <a:chExt cx="0" cy="0"/>
        </a:xfrm>
      </p:grpSpPr>
      <p:pic>
        <p:nvPicPr>
          <p:cNvPr id="14" name="Google Shape;14;p4"/>
          <p:cNvPicPr preferRelativeResize="0"/>
          <p:nvPr/>
        </p:nvPicPr>
        <p:blipFill rotWithShape="1">
          <a:blip r:embed="rId2">
            <a:alphaModFix/>
          </a:blip>
          <a:srcRect b="0" l="0" r="0" t="0"/>
          <a:stretch/>
        </p:blipFill>
        <p:spPr>
          <a:xfrm>
            <a:off x="2285" y="571"/>
            <a:ext cx="12187429" cy="6856857"/>
          </a:xfrm>
          <a:prstGeom prst="rect">
            <a:avLst/>
          </a:prstGeom>
          <a:noFill/>
          <a:ln>
            <a:noFill/>
          </a:ln>
        </p:spPr>
      </p:pic>
      <p:sp>
        <p:nvSpPr>
          <p:cNvPr id="15" name="Google Shape;15;p4"/>
          <p:cNvSpPr txBox="1"/>
          <p:nvPr>
            <p:ph type="ctrTitle"/>
          </p:nvPr>
        </p:nvSpPr>
        <p:spPr>
          <a:xfrm>
            <a:off x="1433015" y="4585643"/>
            <a:ext cx="10399593" cy="603239"/>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pic>
        <p:nvPicPr>
          <p:cNvPr id="17" name="Google Shape;17;p5"/>
          <p:cNvPicPr preferRelativeResize="0"/>
          <p:nvPr/>
        </p:nvPicPr>
        <p:blipFill rotWithShape="1">
          <a:blip r:embed="rId2">
            <a:alphaModFix/>
          </a:blip>
          <a:srcRect b="0" l="0" r="0" t="0"/>
          <a:stretch/>
        </p:blipFill>
        <p:spPr>
          <a:xfrm>
            <a:off x="1270" y="0"/>
            <a:ext cx="12189460" cy="6858000"/>
          </a:xfrm>
          <a:prstGeom prst="rect">
            <a:avLst/>
          </a:prstGeom>
          <a:noFill/>
          <a:ln>
            <a:noFill/>
          </a:ln>
        </p:spPr>
      </p:pic>
      <p:sp>
        <p:nvSpPr>
          <p:cNvPr id="18" name="Google Shape;18;p5"/>
          <p:cNvSpPr txBox="1"/>
          <p:nvPr/>
        </p:nvSpPr>
        <p:spPr>
          <a:xfrm>
            <a:off x="11477514" y="6370864"/>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fr-BE"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
        <p:nvSpPr>
          <p:cNvPr id="19" name="Google Shape;19;p5"/>
          <p:cNvSpPr txBox="1"/>
          <p:nvPr>
            <p:ph type="title"/>
          </p:nvPr>
        </p:nvSpPr>
        <p:spPr>
          <a:xfrm>
            <a:off x="555969" y="3082917"/>
            <a:ext cx="11080186" cy="1616083"/>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 name="Shape 20"/>
        <p:cNvGrpSpPr/>
        <p:nvPr/>
      </p:nvGrpSpPr>
      <p:grpSpPr>
        <a:xfrm>
          <a:off x="0" y="0"/>
          <a:ext cx="0" cy="0"/>
          <a:chOff x="0" y="0"/>
          <a:chExt cx="0" cy="0"/>
        </a:xfrm>
      </p:grpSpPr>
      <p:pic>
        <p:nvPicPr>
          <p:cNvPr id="21" name="Google Shape;21;p6"/>
          <p:cNvPicPr preferRelativeResize="0"/>
          <p:nvPr/>
        </p:nvPicPr>
        <p:blipFill rotWithShape="1">
          <a:blip r:embed="rId2">
            <a:alphaModFix/>
          </a:blip>
          <a:srcRect b="0" l="0" r="0" t="0"/>
          <a:stretch/>
        </p:blipFill>
        <p:spPr>
          <a:xfrm>
            <a:off x="570" y="248"/>
            <a:ext cx="12190861" cy="6857502"/>
          </a:xfrm>
          <a:prstGeom prst="rect">
            <a:avLst/>
          </a:prstGeom>
          <a:noFill/>
          <a:ln>
            <a:noFill/>
          </a:ln>
        </p:spPr>
      </p:pic>
      <p:sp>
        <p:nvSpPr>
          <p:cNvPr id="22" name="Google Shape;22;p6"/>
          <p:cNvSpPr txBox="1"/>
          <p:nvPr>
            <p:ph type="title"/>
          </p:nvPr>
        </p:nvSpPr>
        <p:spPr>
          <a:xfrm>
            <a:off x="402779" y="1266817"/>
            <a:ext cx="11045707"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500"/>
              <a:buFont typeface="Arial"/>
              <a:buNone/>
              <a:defRPr b="1" i="0" sz="3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6"/>
          <p:cNvSpPr txBox="1"/>
          <p:nvPr>
            <p:ph idx="1" type="body"/>
          </p:nvPr>
        </p:nvSpPr>
        <p:spPr>
          <a:xfrm>
            <a:off x="402776" y="2059658"/>
            <a:ext cx="11045709" cy="431120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Quattrocen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24" name="Google Shape;24;p6"/>
          <p:cNvSpPr txBox="1"/>
          <p:nvPr/>
        </p:nvSpPr>
        <p:spPr>
          <a:xfrm>
            <a:off x="11477514" y="6370864"/>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fr-BE"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25" name="Shape 25"/>
        <p:cNvGrpSpPr/>
        <p:nvPr/>
      </p:nvGrpSpPr>
      <p:grpSpPr>
        <a:xfrm>
          <a:off x="0" y="0"/>
          <a:ext cx="0" cy="0"/>
          <a:chOff x="0" y="0"/>
          <a:chExt cx="0" cy="0"/>
        </a:xfrm>
      </p:grpSpPr>
      <p:sp>
        <p:nvSpPr>
          <p:cNvPr id="26" name="Google Shape;26;p7"/>
          <p:cNvSpPr txBox="1"/>
          <p:nvPr>
            <p:ph idx="1" type="body"/>
          </p:nvPr>
        </p:nvSpPr>
        <p:spPr>
          <a:xfrm>
            <a:off x="570201" y="3592040"/>
            <a:ext cx="11045709" cy="118414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CC2F2F"/>
              </a:buClr>
              <a:buSzPts val="2800"/>
              <a:buFont typeface="Arial"/>
              <a:buNone/>
              <a:defRPr b="0" i="0" sz="28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2400"/>
              <a:buFont typeface="Quattrocento Sans"/>
              <a:buNone/>
              <a:defRPr b="0" i="0" sz="2400" u="none" cap="none" strike="noStrike">
                <a:solidFill>
                  <a:schemeClr val="lt2"/>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pic>
        <p:nvPicPr>
          <p:cNvPr id="27" name="Google Shape;27;p7"/>
          <p:cNvPicPr preferRelativeResize="0"/>
          <p:nvPr/>
        </p:nvPicPr>
        <p:blipFill rotWithShape="1">
          <a:blip r:embed="rId2">
            <a:alphaModFix/>
          </a:blip>
          <a:srcRect b="0" l="0" r="0" t="0"/>
          <a:stretch/>
        </p:blipFill>
        <p:spPr>
          <a:xfrm>
            <a:off x="572" y="250"/>
            <a:ext cx="12190855" cy="6857499"/>
          </a:xfrm>
          <a:prstGeom prst="rect">
            <a:avLst/>
          </a:prstGeom>
          <a:noFill/>
          <a:ln>
            <a:noFill/>
          </a:ln>
        </p:spPr>
      </p:pic>
      <p:sp>
        <p:nvSpPr>
          <p:cNvPr id="28" name="Google Shape;28;p7"/>
          <p:cNvSpPr txBox="1"/>
          <p:nvPr/>
        </p:nvSpPr>
        <p:spPr>
          <a:xfrm>
            <a:off x="3092711" y="5556092"/>
            <a:ext cx="6000688" cy="82791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1"/>
              </a:buClr>
              <a:buSzPts val="700"/>
              <a:buFont typeface="Arial"/>
              <a:buNone/>
            </a:pPr>
            <a:r>
              <a:rPr b="0" i="0" lang="fr-BE" sz="700" u="none" cap="none" strike="noStrike">
                <a:solidFill>
                  <a:schemeClr val="accent1"/>
                </a:solidFill>
                <a:latin typeface="Quattrocento Sans"/>
                <a:ea typeface="Quattrocento Sans"/>
                <a:cs typeface="Quattrocento Sans"/>
                <a:sym typeface="Quattrocento Sans"/>
              </a:rPr>
              <a:t>© European Union, 2021</a:t>
            </a:r>
            <a:endParaRPr/>
          </a:p>
          <a:p>
            <a:pPr indent="0" lvl="0" marL="0" marR="0" rtl="0" algn="ctr">
              <a:lnSpc>
                <a:spcPct val="90000"/>
              </a:lnSpc>
              <a:spcBef>
                <a:spcPts val="1000"/>
              </a:spcBef>
              <a:spcAft>
                <a:spcPts val="0"/>
              </a:spcAft>
              <a:buClr>
                <a:schemeClr val="accent1"/>
              </a:buClr>
              <a:buSzPts val="700"/>
              <a:buFont typeface="Arial"/>
              <a:buNone/>
            </a:pPr>
            <a:r>
              <a:rPr b="0" i="0" lang="fr-BE" sz="700" u="none" cap="none" strike="noStrike">
                <a:solidFill>
                  <a:schemeClr val="accent1"/>
                </a:solidFill>
                <a:latin typeface="Quattrocento Sans"/>
                <a:ea typeface="Quattrocento Sans"/>
                <a:cs typeface="Quattrocento Sans"/>
                <a:sym typeface="Quattrocento Sans"/>
              </a:rPr>
              <a:t>Reuse is authorised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endParaRPr/>
          </a:p>
          <a:p>
            <a:pPr indent="0" lvl="0" marL="0" marR="0" rtl="0" algn="ctr">
              <a:lnSpc>
                <a:spcPct val="90000"/>
              </a:lnSpc>
              <a:spcBef>
                <a:spcPts val="1000"/>
              </a:spcBef>
              <a:spcAft>
                <a:spcPts val="0"/>
              </a:spcAft>
              <a:buClr>
                <a:schemeClr val="accent1"/>
              </a:buClr>
              <a:buSzPts val="700"/>
              <a:buFont typeface="Arial"/>
              <a:buNone/>
            </a:pPr>
            <a:r>
              <a:rPr b="0" i="0" lang="fr-BE" sz="700" u="none" cap="none" strike="noStrike">
                <a:solidFill>
                  <a:schemeClr val="accent1"/>
                </a:solidFill>
                <a:latin typeface="Quattrocento Sans"/>
                <a:ea typeface="Quattrocento Sans"/>
                <a:cs typeface="Quattrocento Sans"/>
                <a:sym typeface="Quattrocento Sans"/>
              </a:rPr>
              <a:t>All images © European Union, unless otherwise stated. Icons © Flaticon – all rights reserved.</a:t>
            </a:r>
            <a:endParaRPr b="0" i="0" sz="700" u="none" cap="none" strike="noStrike">
              <a:solidFill>
                <a:schemeClr val="accent1"/>
              </a:solidFill>
              <a:latin typeface="Quattrocento Sans"/>
              <a:ea typeface="Quattrocento Sans"/>
              <a:cs typeface="Quattrocento Sans"/>
              <a:sym typeface="Quattrocento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11477514" y="6370864"/>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fr-BE"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mailto:siret.talve@gmai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8"/>
          <p:cNvSpPr txBox="1"/>
          <p:nvPr>
            <p:ph type="ctrTitle"/>
          </p:nvPr>
        </p:nvSpPr>
        <p:spPr>
          <a:xfrm>
            <a:off x="1433025" y="4585659"/>
            <a:ext cx="10399500" cy="1413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BE"/>
              <a:t>TASKS of the MISSION BOARD</a:t>
            </a:r>
            <a:endParaRPr/>
          </a:p>
          <a:p>
            <a:pPr indent="0" lvl="0" marL="0" rtl="0" algn="l">
              <a:lnSpc>
                <a:spcPct val="90000"/>
              </a:lnSpc>
              <a:spcBef>
                <a:spcPts val="0"/>
              </a:spcBef>
              <a:spcAft>
                <a:spcPts val="0"/>
              </a:spcAft>
              <a:buClr>
                <a:schemeClr val="lt1"/>
              </a:buClr>
              <a:buSzPts val="3200"/>
              <a:buFont typeface="Arial"/>
              <a:buNone/>
            </a:pPr>
            <a:r>
              <a:rPr lang="fr-BE"/>
              <a:t>S</a:t>
            </a:r>
            <a:r>
              <a:rPr lang="fr-BE" sz="2800"/>
              <a:t>iret Talve</a:t>
            </a:r>
            <a:endParaRPr sz="2800"/>
          </a:p>
          <a:p>
            <a:pPr indent="0" lvl="0" marL="0" rtl="0" algn="l">
              <a:lnSpc>
                <a:spcPct val="90000"/>
              </a:lnSpc>
              <a:spcBef>
                <a:spcPts val="0"/>
              </a:spcBef>
              <a:spcAft>
                <a:spcPts val="0"/>
              </a:spcAft>
              <a:buClr>
                <a:schemeClr val="lt1"/>
              </a:buClr>
              <a:buSzPts val="3200"/>
              <a:buFont typeface="Arial"/>
              <a:buNone/>
            </a:pPr>
            <a:r>
              <a:rPr lang="fr-BE" sz="2800"/>
              <a:t>Member of The Mission Board</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9"/>
          <p:cNvSpPr txBox="1"/>
          <p:nvPr>
            <p:ph type="title"/>
          </p:nvPr>
        </p:nvSpPr>
        <p:spPr>
          <a:xfrm>
            <a:off x="402779" y="1266817"/>
            <a:ext cx="11045707"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3500"/>
              <a:buFont typeface="Arial"/>
              <a:buNone/>
            </a:pPr>
            <a:r>
              <a:rPr lang="fr-BE"/>
              <a:t>Tasks related to Implementation of Mission</a:t>
            </a:r>
            <a:endParaRPr/>
          </a:p>
        </p:txBody>
      </p:sp>
      <p:sp>
        <p:nvSpPr>
          <p:cNvPr id="39" name="Google Shape;39;p9"/>
          <p:cNvSpPr txBox="1"/>
          <p:nvPr>
            <p:ph idx="1" type="body"/>
          </p:nvPr>
        </p:nvSpPr>
        <p:spPr>
          <a:xfrm>
            <a:off x="573150" y="1686551"/>
            <a:ext cx="11045700" cy="4928100"/>
          </a:xfrm>
          <a:prstGeom prst="rect">
            <a:avLst/>
          </a:prstGeom>
          <a:noFill/>
          <a:ln>
            <a:noFill/>
          </a:ln>
        </p:spPr>
        <p:txBody>
          <a:bodyPr anchorCtr="0" anchor="t" bIns="45700" lIns="91425" spcFirstLastPara="1" rIns="91425" wrap="square" tIns="45700">
            <a:noAutofit/>
          </a:bodyPr>
          <a:lstStyle/>
          <a:p>
            <a:pPr indent="-50800" lvl="0" marL="228600" rtl="0" algn="l">
              <a:spcBef>
                <a:spcPts val="0"/>
              </a:spcBef>
              <a:spcAft>
                <a:spcPts val="0"/>
              </a:spcAft>
              <a:buNone/>
            </a:pPr>
            <a:r>
              <a:t/>
            </a:r>
            <a:endParaRPr sz="1100">
              <a:solidFill>
                <a:srgbClr val="222222"/>
              </a:solidFill>
              <a:highlight>
                <a:srgbClr val="FFFFFF"/>
              </a:highlight>
            </a:endParaRPr>
          </a:p>
          <a:p>
            <a:pPr indent="-425450" lvl="0" marL="685800" rtl="0" algn="l">
              <a:lnSpc>
                <a:spcPct val="115000"/>
              </a:lnSpc>
              <a:spcBef>
                <a:spcPts val="0"/>
              </a:spcBef>
              <a:spcAft>
                <a:spcPts val="0"/>
              </a:spcAft>
              <a:buClr>
                <a:srgbClr val="000000"/>
              </a:buClr>
              <a:buSzPts val="3100"/>
              <a:buFont typeface="Noto Sans Symbols"/>
              <a:buChar char="●"/>
            </a:pPr>
            <a:r>
              <a:rPr lang="fr-BE" sz="3100">
                <a:solidFill>
                  <a:srgbClr val="000000"/>
                </a:solidFill>
              </a:rPr>
              <a:t>Establish links between the Mission</a:t>
            </a:r>
            <a:endParaRPr sz="3100">
              <a:solidFill>
                <a:srgbClr val="000000"/>
              </a:solidFill>
            </a:endParaRPr>
          </a:p>
          <a:p>
            <a:pPr indent="0" lvl="0" marL="685800" rtl="0" algn="l">
              <a:lnSpc>
                <a:spcPct val="115000"/>
              </a:lnSpc>
              <a:spcBef>
                <a:spcPts val="0"/>
              </a:spcBef>
              <a:spcAft>
                <a:spcPts val="0"/>
              </a:spcAft>
              <a:buNone/>
            </a:pPr>
            <a:r>
              <a:rPr lang="fr-BE" sz="3100">
                <a:solidFill>
                  <a:srgbClr val="000000"/>
                </a:solidFill>
              </a:rPr>
              <a:t> and other initiatives</a:t>
            </a:r>
            <a:endParaRPr sz="3100">
              <a:solidFill>
                <a:srgbClr val="000000"/>
              </a:solidFill>
            </a:endParaRPr>
          </a:p>
          <a:p>
            <a:pPr indent="-425450" lvl="0" marL="685800" rtl="0" algn="l">
              <a:lnSpc>
                <a:spcPct val="115000"/>
              </a:lnSpc>
              <a:spcBef>
                <a:spcPts val="0"/>
              </a:spcBef>
              <a:spcAft>
                <a:spcPts val="0"/>
              </a:spcAft>
              <a:buClr>
                <a:srgbClr val="000000"/>
              </a:buClr>
              <a:buSzPts val="3100"/>
              <a:buFont typeface="Noto Sans Symbols"/>
              <a:buChar char="●"/>
            </a:pPr>
            <a:r>
              <a:rPr lang="fr-BE" sz="3100">
                <a:solidFill>
                  <a:srgbClr val="000000"/>
                </a:solidFill>
              </a:rPr>
              <a:t>Engage with national and regional authorities and Mission Projects</a:t>
            </a:r>
            <a:endParaRPr sz="3100">
              <a:solidFill>
                <a:srgbClr val="000000"/>
              </a:solidFill>
            </a:endParaRPr>
          </a:p>
          <a:p>
            <a:pPr indent="-425450" lvl="0" marL="685800" rtl="0" algn="l">
              <a:lnSpc>
                <a:spcPct val="115000"/>
              </a:lnSpc>
              <a:spcBef>
                <a:spcPts val="0"/>
              </a:spcBef>
              <a:spcAft>
                <a:spcPts val="0"/>
              </a:spcAft>
              <a:buClr>
                <a:srgbClr val="000000"/>
              </a:buClr>
              <a:buSzPts val="3100"/>
              <a:buFont typeface="Noto Sans Symbols"/>
              <a:buChar char="●"/>
            </a:pPr>
            <a:r>
              <a:rPr lang="fr-BE" sz="3100">
                <a:solidFill>
                  <a:srgbClr val="000000"/>
                </a:solidFill>
              </a:rPr>
              <a:t>Provide advice on mobilisation of funds</a:t>
            </a:r>
            <a:endParaRPr sz="3100">
              <a:solidFill>
                <a:srgbClr val="000000"/>
              </a:solidFill>
            </a:endParaRPr>
          </a:p>
          <a:p>
            <a:pPr indent="-425450" lvl="0" marL="685800" rtl="0" algn="l">
              <a:lnSpc>
                <a:spcPct val="115000"/>
              </a:lnSpc>
              <a:spcBef>
                <a:spcPts val="0"/>
              </a:spcBef>
              <a:spcAft>
                <a:spcPts val="0"/>
              </a:spcAft>
              <a:buClr>
                <a:srgbClr val="000000"/>
              </a:buClr>
              <a:buSzPts val="3100"/>
              <a:buFont typeface="Noto Sans Symbols"/>
              <a:buChar char="●"/>
            </a:pPr>
            <a:r>
              <a:rPr lang="fr-BE" sz="3100">
                <a:solidFill>
                  <a:srgbClr val="000000"/>
                </a:solidFill>
              </a:rPr>
              <a:t>Provide operational advice</a:t>
            </a:r>
            <a:endParaRPr sz="3100">
              <a:solidFill>
                <a:srgbClr val="000000"/>
              </a:solidFill>
            </a:endParaRPr>
          </a:p>
          <a:p>
            <a:pPr indent="-425450" lvl="0" marL="685800" rtl="0" algn="l">
              <a:lnSpc>
                <a:spcPct val="115000"/>
              </a:lnSpc>
              <a:spcBef>
                <a:spcPts val="1000"/>
              </a:spcBef>
              <a:spcAft>
                <a:spcPts val="0"/>
              </a:spcAft>
              <a:buClr>
                <a:srgbClr val="000000"/>
              </a:buClr>
              <a:buSzPts val="3100"/>
              <a:buFont typeface="Noto Sans Symbols"/>
              <a:buChar char="●"/>
            </a:pPr>
            <a:r>
              <a:rPr lang="fr-BE" sz="3100">
                <a:solidFill>
                  <a:srgbClr val="000000"/>
                </a:solidFill>
              </a:rPr>
              <a:t>Participate in events</a:t>
            </a:r>
            <a:endParaRPr sz="3100">
              <a:solidFill>
                <a:srgbClr val="000000"/>
              </a:solidFill>
            </a:endParaRPr>
          </a:p>
          <a:p>
            <a:pPr indent="-425450" lvl="0" marL="685800" rtl="0" algn="l">
              <a:lnSpc>
                <a:spcPct val="115000"/>
              </a:lnSpc>
              <a:spcBef>
                <a:spcPts val="1000"/>
              </a:spcBef>
              <a:spcAft>
                <a:spcPts val="0"/>
              </a:spcAft>
              <a:buClr>
                <a:srgbClr val="000000"/>
              </a:buClr>
              <a:buSzPts val="3100"/>
              <a:buFont typeface="Noto Sans Symbols"/>
              <a:buChar char="●"/>
            </a:pPr>
            <a:r>
              <a:rPr lang="fr-BE" sz="3100">
                <a:solidFill>
                  <a:srgbClr val="000000"/>
                </a:solidFill>
              </a:rPr>
              <a:t>Help to find presenters for events by MS</a:t>
            </a:r>
            <a:endParaRPr sz="3100">
              <a:solidFill>
                <a:srgbClr val="000000"/>
              </a:solidFill>
            </a:endParaRPr>
          </a:p>
          <a:p>
            <a:pPr indent="-50800" lvl="0" marL="228600" rtl="0" algn="l">
              <a:lnSpc>
                <a:spcPct val="90000"/>
              </a:lnSpc>
              <a:spcBef>
                <a:spcPts val="1000"/>
              </a:spcBef>
              <a:spcAft>
                <a:spcPts val="0"/>
              </a:spcAft>
              <a:buClr>
                <a:schemeClr val="dk2"/>
              </a:buClr>
              <a:buSzPts val="2800"/>
              <a:buNone/>
            </a:pPr>
            <a:r>
              <a:t/>
            </a:r>
            <a:endParaRPr sz="2900">
              <a:solidFill>
                <a:srgbClr val="22222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0"/>
          <p:cNvSpPr txBox="1"/>
          <p:nvPr>
            <p:ph type="title"/>
          </p:nvPr>
        </p:nvSpPr>
        <p:spPr>
          <a:xfrm>
            <a:off x="402779" y="1266817"/>
            <a:ext cx="110457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3500"/>
              <a:buFont typeface="Arial"/>
              <a:buNone/>
            </a:pPr>
            <a:r>
              <a:rPr lang="fr-BE"/>
              <a:t>Mission Board meetings</a:t>
            </a:r>
            <a:endParaRPr b="0" sz="4000">
              <a:solidFill>
                <a:srgbClr val="000000"/>
              </a:solidFill>
            </a:endParaRPr>
          </a:p>
          <a:p>
            <a:pPr indent="0" lvl="0" marL="0" rtl="0" algn="l">
              <a:lnSpc>
                <a:spcPct val="90000"/>
              </a:lnSpc>
              <a:spcBef>
                <a:spcPts val="0"/>
              </a:spcBef>
              <a:spcAft>
                <a:spcPts val="0"/>
              </a:spcAft>
              <a:buClr>
                <a:schemeClr val="accent1"/>
              </a:buClr>
              <a:buSzPts val="3500"/>
              <a:buFont typeface="Arial"/>
              <a:buNone/>
            </a:pPr>
            <a:r>
              <a:t/>
            </a:r>
            <a:endParaRPr/>
          </a:p>
        </p:txBody>
      </p:sp>
      <p:sp>
        <p:nvSpPr>
          <p:cNvPr id="45" name="Google Shape;45;p10"/>
          <p:cNvSpPr txBox="1"/>
          <p:nvPr>
            <p:ph idx="1" type="body"/>
          </p:nvPr>
        </p:nvSpPr>
        <p:spPr>
          <a:xfrm>
            <a:off x="402776" y="2059658"/>
            <a:ext cx="11045700" cy="4311300"/>
          </a:xfrm>
          <a:prstGeom prst="rect">
            <a:avLst/>
          </a:prstGeom>
          <a:noFill/>
          <a:ln>
            <a:noFill/>
          </a:ln>
        </p:spPr>
        <p:txBody>
          <a:bodyPr anchorCtr="0" anchor="t" bIns="45700" lIns="91425" spcFirstLastPara="1" rIns="91425" wrap="square" tIns="45700">
            <a:noAutofit/>
          </a:bodyPr>
          <a:lstStyle/>
          <a:p>
            <a:pPr indent="-482600" lvl="0" marL="457200" rtl="0" algn="l">
              <a:lnSpc>
                <a:spcPct val="115000"/>
              </a:lnSpc>
              <a:spcBef>
                <a:spcPts val="0"/>
              </a:spcBef>
              <a:spcAft>
                <a:spcPts val="0"/>
              </a:spcAft>
              <a:buClr>
                <a:srgbClr val="000000"/>
              </a:buClr>
              <a:buSzPts val="4000"/>
              <a:buChar char="•"/>
            </a:pPr>
            <a:r>
              <a:rPr lang="fr-BE" sz="4000">
                <a:solidFill>
                  <a:srgbClr val="000000"/>
                </a:solidFill>
              </a:rPr>
              <a:t>Twice per year</a:t>
            </a:r>
            <a:endParaRPr sz="4000">
              <a:solidFill>
                <a:srgbClr val="000000"/>
              </a:solidFill>
            </a:endParaRPr>
          </a:p>
          <a:p>
            <a:pPr indent="-482600" lvl="0" marL="457200" rtl="0" algn="l">
              <a:lnSpc>
                <a:spcPct val="115000"/>
              </a:lnSpc>
              <a:spcBef>
                <a:spcPts val="0"/>
              </a:spcBef>
              <a:spcAft>
                <a:spcPts val="0"/>
              </a:spcAft>
              <a:buClr>
                <a:srgbClr val="000000"/>
              </a:buClr>
              <a:buSzPts val="4000"/>
              <a:buChar char="•"/>
            </a:pPr>
            <a:r>
              <a:rPr lang="fr-BE" sz="4000">
                <a:solidFill>
                  <a:srgbClr val="000000"/>
                </a:solidFill>
              </a:rPr>
              <a:t>Yearly meetings</a:t>
            </a:r>
            <a:endParaRPr sz="4000">
              <a:solidFill>
                <a:srgbClr val="000000"/>
              </a:solidFill>
            </a:endParaRPr>
          </a:p>
          <a:p>
            <a:pPr indent="-482600" lvl="0" marL="457200" rtl="0" algn="l">
              <a:lnSpc>
                <a:spcPct val="115000"/>
              </a:lnSpc>
              <a:spcBef>
                <a:spcPts val="0"/>
              </a:spcBef>
              <a:spcAft>
                <a:spcPts val="0"/>
              </a:spcAft>
              <a:buClr>
                <a:srgbClr val="000000"/>
              </a:buClr>
              <a:buSzPts val="4000"/>
              <a:buChar char="•"/>
            </a:pPr>
            <a:r>
              <a:rPr lang="fr-BE" sz="4000">
                <a:solidFill>
                  <a:srgbClr val="000000"/>
                </a:solidFill>
              </a:rPr>
              <a:t>Next meeting on 23.01.2024</a:t>
            </a:r>
            <a:endParaRPr sz="4000">
              <a:solidFill>
                <a:srgbClr val="000000"/>
              </a:solidFill>
            </a:endParaRPr>
          </a:p>
          <a:p>
            <a:pPr indent="-482600" lvl="0" marL="457200" rtl="0" algn="l">
              <a:lnSpc>
                <a:spcPct val="115000"/>
              </a:lnSpc>
              <a:spcBef>
                <a:spcPts val="0"/>
              </a:spcBef>
              <a:spcAft>
                <a:spcPts val="0"/>
              </a:spcAft>
              <a:buClr>
                <a:srgbClr val="000000"/>
              </a:buClr>
              <a:buSzPts val="4000"/>
              <a:buChar char="•"/>
            </a:pPr>
            <a:r>
              <a:rPr lang="fr-BE" sz="4000">
                <a:solidFill>
                  <a:srgbClr val="000000"/>
                </a:solidFill>
              </a:rPr>
              <a:t>Input is welcome!</a:t>
            </a:r>
            <a:endParaRPr sz="4000">
              <a:solidFill>
                <a:srgbClr val="000000"/>
              </a:solidFill>
            </a:endParaRPr>
          </a:p>
          <a:p>
            <a:pPr indent="-482600" lvl="0" marL="457200" rtl="0" algn="l">
              <a:lnSpc>
                <a:spcPct val="115000"/>
              </a:lnSpc>
              <a:spcBef>
                <a:spcPts val="0"/>
              </a:spcBef>
              <a:spcAft>
                <a:spcPts val="0"/>
              </a:spcAft>
              <a:buClr>
                <a:srgbClr val="000000"/>
              </a:buClr>
              <a:buSzPts val="4000"/>
              <a:buChar char="-"/>
            </a:pPr>
            <a:r>
              <a:rPr lang="fr-BE" sz="4000">
                <a:solidFill>
                  <a:srgbClr val="000000"/>
                </a:solidFill>
              </a:rPr>
              <a:t>problems</a:t>
            </a:r>
            <a:endParaRPr sz="4000">
              <a:solidFill>
                <a:srgbClr val="000000"/>
              </a:solidFill>
            </a:endParaRPr>
          </a:p>
          <a:p>
            <a:pPr indent="-482600" lvl="0" marL="457200" rtl="0" algn="l">
              <a:lnSpc>
                <a:spcPct val="115000"/>
              </a:lnSpc>
              <a:spcBef>
                <a:spcPts val="0"/>
              </a:spcBef>
              <a:spcAft>
                <a:spcPts val="0"/>
              </a:spcAft>
              <a:buClr>
                <a:srgbClr val="000000"/>
              </a:buClr>
              <a:buSzPts val="4000"/>
              <a:buChar char="-"/>
            </a:pPr>
            <a:r>
              <a:rPr lang="fr-BE" sz="4000">
                <a:solidFill>
                  <a:srgbClr val="000000"/>
                </a:solidFill>
              </a:rPr>
              <a:t>requests for presentations</a:t>
            </a:r>
            <a:endParaRPr sz="4000">
              <a:solidFill>
                <a:srgbClr val="000000"/>
              </a:solidFill>
            </a:endParaRPr>
          </a:p>
          <a:p>
            <a:pPr indent="0" lvl="0" marL="457200" rtl="0" algn="l">
              <a:lnSpc>
                <a:spcPct val="115000"/>
              </a:lnSpc>
              <a:spcBef>
                <a:spcPts val="1000"/>
              </a:spcBef>
              <a:spcAft>
                <a:spcPts val="1000"/>
              </a:spcAft>
              <a:buNone/>
            </a:pPr>
            <a:r>
              <a:t/>
            </a:r>
            <a:endParaRPr sz="4000">
              <a:solidFill>
                <a:srgbClr val="000000"/>
              </a:solidFill>
            </a:endParaRPr>
          </a:p>
        </p:txBody>
      </p:sp>
      <p:pic>
        <p:nvPicPr>
          <p:cNvPr id="46" name="Google Shape;46;p10"/>
          <p:cNvPicPr preferRelativeResize="0"/>
          <p:nvPr/>
        </p:nvPicPr>
        <p:blipFill rotWithShape="1">
          <a:blip r:embed="rId3">
            <a:alphaModFix/>
          </a:blip>
          <a:srcRect b="0" l="0" r="0" t="0"/>
          <a:stretch/>
        </p:blipFill>
        <p:spPr>
          <a:xfrm>
            <a:off x="7391386" y="1646450"/>
            <a:ext cx="4348655" cy="35650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idx="1" type="body"/>
          </p:nvPr>
        </p:nvSpPr>
        <p:spPr>
          <a:xfrm>
            <a:off x="0" y="3748898"/>
            <a:ext cx="12192000" cy="118414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C2F2F"/>
              </a:buClr>
              <a:buSzPts val="2400"/>
              <a:buNone/>
            </a:pPr>
            <a:r>
              <a:rPr b="1" lang="fr-BE" sz="3200" u="sng">
                <a:solidFill>
                  <a:schemeClr val="hlink"/>
                </a:solidFill>
                <a:hlinkClick r:id="rId3"/>
              </a:rPr>
              <a:t>siret.talve@gmail.com</a:t>
            </a:r>
            <a:endParaRPr b="1" sz="3200"/>
          </a:p>
          <a:p>
            <a:pPr indent="-304800" lvl="0" marL="228600" rtl="0" algn="l">
              <a:lnSpc>
                <a:spcPct val="115000"/>
              </a:lnSpc>
              <a:spcBef>
                <a:spcPts val="0"/>
              </a:spcBef>
              <a:spcAft>
                <a:spcPts val="0"/>
              </a:spcAft>
              <a:buClr>
                <a:srgbClr val="000000"/>
              </a:buClr>
              <a:buSzPts val="4000"/>
              <a:buChar char="•"/>
            </a:pPr>
            <a:r>
              <a:rPr lang="fr-BE" sz="4000">
                <a:solidFill>
                  <a:srgbClr val="000000"/>
                </a:solidFill>
              </a:rPr>
              <a:t>                </a:t>
            </a:r>
            <a:r>
              <a:rPr lang="fr-BE" sz="4000">
                <a:solidFill>
                  <a:srgbClr val="000000"/>
                </a:solidFill>
              </a:rPr>
              <a:t>phone/Whatsapp +37256687117</a:t>
            </a:r>
            <a:endParaRPr b="1" sz="3200"/>
          </a:p>
          <a:p>
            <a:pPr indent="0" lvl="0" marL="0" rtl="0" algn="ctr">
              <a:lnSpc>
                <a:spcPct val="90000"/>
              </a:lnSpc>
              <a:spcBef>
                <a:spcPts val="1000"/>
              </a:spcBef>
              <a:spcAft>
                <a:spcPts val="0"/>
              </a:spcAft>
              <a:buClr>
                <a:srgbClr val="CC2F2F"/>
              </a:buClr>
              <a:buSzPts val="2400"/>
              <a:buNone/>
            </a:pPr>
            <a:r>
              <a:rPr b="1" lang="fr-BE" sz="2400"/>
              <a:t>#EUmissions  </a:t>
            </a:r>
            <a:endParaRPr b="1" sz="2400"/>
          </a:p>
          <a:p>
            <a:pPr indent="0" lvl="0" marL="0" rtl="0" algn="ctr">
              <a:lnSpc>
                <a:spcPct val="90000"/>
              </a:lnSpc>
              <a:spcBef>
                <a:spcPts val="1000"/>
              </a:spcBef>
              <a:spcAft>
                <a:spcPts val="0"/>
              </a:spcAft>
              <a:buClr>
                <a:srgbClr val="CC2F2F"/>
              </a:buClr>
              <a:buSzPts val="2400"/>
              <a:buNone/>
            </a:pPr>
            <a:r>
              <a:rPr b="1" lang="fr-BE" sz="2400"/>
              <a:t>#MissionClimate</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Horizon Missions">
      <a:dk1>
        <a:srgbClr val="2C2C2C"/>
      </a:dk1>
      <a:lt1>
        <a:srgbClr val="FFFFFF"/>
      </a:lt1>
      <a:dk2>
        <a:srgbClr val="B0D10E"/>
      </a:dk2>
      <a:lt2>
        <a:srgbClr val="FFFFFF"/>
      </a:lt2>
      <a:accent1>
        <a:srgbClr val="003399"/>
      </a:accent1>
      <a:accent2>
        <a:srgbClr val="006889"/>
      </a:accent2>
      <a:accent3>
        <a:srgbClr val="A2D5D0"/>
      </a:accent3>
      <a:accent4>
        <a:srgbClr val="9BD4F0"/>
      </a:accent4>
      <a:accent5>
        <a:srgbClr val="CD6F15"/>
      </a:accent5>
      <a:accent6>
        <a:srgbClr val="CB5184"/>
      </a:accent6>
      <a:hlink>
        <a:srgbClr val="003399"/>
      </a:hlink>
      <a:folHlink>
        <a:srgbClr val="B0D10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